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470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75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04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1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69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7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3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48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26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A198-97D8-4A79-890E-844E11CD9D55}" type="datetimeFigureOut">
              <a:rPr lang="hu-HU" smtClean="0"/>
              <a:t>2019. 05. 22.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5A1D-D94F-4E88-9B08-B6A0B5A64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7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01988" y="2189656"/>
            <a:ext cx="9142589" cy="1012701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+mn-lt"/>
              </a:rPr>
              <a:t>LITHUANIAN - HUNGARIAN FINTECH FORUM &amp; B2B</a:t>
            </a:r>
            <a:br>
              <a:rPr lang="hu-HU" sz="3200" b="1" dirty="0">
                <a:latin typeface="+mn-lt"/>
              </a:rPr>
            </a:br>
            <a:r>
              <a:rPr lang="hu-HU" sz="3200" b="1" dirty="0">
                <a:latin typeface="+mn-lt"/>
              </a:rPr>
              <a:t>Vilnius, 23.05.2019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5470" y="4465622"/>
            <a:ext cx="9142589" cy="928111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66" y="135533"/>
            <a:ext cx="3546215" cy="1942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1515470" y="3883238"/>
            <a:ext cx="886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CEE’s </a:t>
            </a:r>
            <a:r>
              <a:rPr lang="en-AU" sz="4000" b="1" dirty="0" smtClean="0"/>
              <a:t>first robo advisor</a:t>
            </a:r>
            <a:endParaRPr lang="en-AU" sz="4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741622" y="5602778"/>
            <a:ext cx="463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Balázs Faluvégi</a:t>
            </a:r>
            <a:r>
              <a:rPr lang="en-AU" sz="2400" b="1" dirty="0"/>
              <a:t>, Blueopes,</a:t>
            </a:r>
            <a:r>
              <a:rPr lang="hu-HU" sz="2400" b="1" dirty="0"/>
              <a:t> </a:t>
            </a:r>
            <a:r>
              <a:rPr lang="en-AU" sz="2400" b="1" dirty="0"/>
              <a:t>Hungary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50491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84478"/>
            <a:ext cx="12031797" cy="66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90819"/>
            <a:ext cx="12051104" cy="67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82150"/>
            <a:ext cx="12035306" cy="67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6" y="77645"/>
            <a:ext cx="12077324" cy="67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107691"/>
            <a:ext cx="11995500" cy="66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1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2408"/>
            <a:ext cx="12030609" cy="66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53791"/>
            <a:ext cx="11988292" cy="67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79632"/>
            <a:ext cx="12001118" cy="67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49502"/>
            <a:ext cx="11995500" cy="67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62793"/>
            <a:ext cx="12045142" cy="67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361060"/>
            <a:ext cx="11097491" cy="62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69762"/>
            <a:ext cx="11981681" cy="67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" y="83128"/>
            <a:ext cx="11959243" cy="67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95446"/>
            <a:ext cx="12042794" cy="67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57730"/>
            <a:ext cx="11985475" cy="66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73261"/>
            <a:ext cx="12002765" cy="67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105376"/>
            <a:ext cx="12055635" cy="66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" y="0"/>
            <a:ext cx="11945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40937"/>
            <a:ext cx="12045141" cy="67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" y="166255"/>
            <a:ext cx="12076973" cy="66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6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4557"/>
            <a:ext cx="11905627" cy="6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99279"/>
            <a:ext cx="11928764" cy="66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95743"/>
            <a:ext cx="12009895" cy="67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753"/>
            <a:ext cx="12020205" cy="66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53022"/>
            <a:ext cx="12001739" cy="67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4" y="86462"/>
            <a:ext cx="12011627" cy="67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" y="55328"/>
            <a:ext cx="12011891" cy="67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</Words>
  <Application>Microsoft Office PowerPoint</Application>
  <PresentationFormat>Szélesvásznú</PresentationFormat>
  <Paragraphs>3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Office-téma</vt:lpstr>
      <vt:lpstr>LITHUANIAN - HUNGARIAN FINTECH FORUM &amp; B2B Vilnius, 23.05.2019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Sarlós Ágoston - VNO</dc:creator>
  <cp:lastModifiedBy>Sarlós Ágoston - VNO</cp:lastModifiedBy>
  <cp:revision>25</cp:revision>
  <dcterms:created xsi:type="dcterms:W3CDTF">2019-05-21T11:42:34Z</dcterms:created>
  <dcterms:modified xsi:type="dcterms:W3CDTF">2019-05-22T07:16:37Z</dcterms:modified>
</cp:coreProperties>
</file>