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60" r:id="rId5"/>
    <p:sldId id="261" r:id="rId6"/>
    <p:sldId id="272" r:id="rId7"/>
    <p:sldId id="279" r:id="rId8"/>
    <p:sldId id="280" r:id="rId9"/>
    <p:sldId id="271" r:id="rId10"/>
    <p:sldId id="262" r:id="rId11"/>
  </p:sldIdLst>
  <p:sldSz cx="9144000" cy="5143500" type="screen16x9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ūta Medaiskytė" initials="RM" lastIdx="1" clrIdx="0"/>
  <p:cmAuthor id="1" name="Asta Grigaitytė" initials="AG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865D"/>
    <a:srgbClr val="FAAE31"/>
    <a:srgbClr val="00875C"/>
    <a:srgbClr val="2974B7"/>
    <a:srgbClr val="1CB59D"/>
    <a:srgbClr val="E022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E84FEB-DBA0-45EE-976D-EBAED549233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DB4A55C9-C5BD-4CF3-B4B4-93E08EB3241D}">
      <dgm:prSet phldrT="[Text]"/>
      <dgm:spPr/>
      <dgm:t>
        <a:bodyPr/>
        <a:lstStyle/>
        <a:p>
          <a:r>
            <a:rPr lang="en-GB" b="1" dirty="0" smtClean="0">
              <a:latin typeface="Verdana" panose="020B0604030504040204" pitchFamily="34" charset="0"/>
              <a:ea typeface="Verdana" panose="020B0604030504040204" pitchFamily="34" charset="0"/>
            </a:rPr>
            <a:t>SCT</a:t>
          </a:r>
          <a:endParaRPr lang="lt-LT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D83DB51-799C-46FA-BD76-66CC0A5AB298}" type="parTrans" cxnId="{3DE91963-0556-42C5-820D-A9A9F7D8B46B}">
      <dgm:prSet/>
      <dgm:spPr/>
      <dgm:t>
        <a:bodyPr/>
        <a:lstStyle/>
        <a:p>
          <a:endParaRPr lang="lt-LT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9203655-B6CC-493B-910C-E07FC0BFEEF1}" type="sibTrans" cxnId="{3DE91963-0556-42C5-820D-A9A9F7D8B46B}">
      <dgm:prSet/>
      <dgm:spPr/>
      <dgm:t>
        <a:bodyPr/>
        <a:lstStyle/>
        <a:p>
          <a:endParaRPr lang="lt-LT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AF8B7AB-1C07-4A2E-9DEB-E312C9F743F8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SEPA Credit Transfers</a:t>
          </a:r>
          <a:endParaRPr lang="lt-LT" sz="2000" dirty="0">
            <a:solidFill>
              <a:schemeClr val="tx2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4F977D6-33CD-45FA-BA25-2DB92A6ADB62}" type="parTrans" cxnId="{1B86D156-E3ED-4EA1-B3C3-EDCBB5F97A85}">
      <dgm:prSet/>
      <dgm:spPr/>
      <dgm:t>
        <a:bodyPr/>
        <a:lstStyle/>
        <a:p>
          <a:endParaRPr lang="lt-LT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DBDFC6B-50FA-473E-857A-AFB7726F29B7}" type="sibTrans" cxnId="{1B86D156-E3ED-4EA1-B3C3-EDCBB5F97A85}">
      <dgm:prSet/>
      <dgm:spPr/>
      <dgm:t>
        <a:bodyPr/>
        <a:lstStyle/>
        <a:p>
          <a:endParaRPr lang="lt-LT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91BC6B5-BC42-4E05-8DB4-5946D68D2403}">
      <dgm:prSet phldrT="[Text]"/>
      <dgm:spPr/>
      <dgm:t>
        <a:bodyPr/>
        <a:lstStyle/>
        <a:p>
          <a:r>
            <a:rPr lang="en-GB" b="1" dirty="0" smtClean="0">
              <a:latin typeface="Verdana" panose="020B0604030504040204" pitchFamily="34" charset="0"/>
              <a:ea typeface="Verdana" panose="020B0604030504040204" pitchFamily="34" charset="0"/>
            </a:rPr>
            <a:t>SDD</a:t>
          </a:r>
          <a:endParaRPr lang="lt-LT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4659F8C-6383-4F62-92D7-FAAA890B065A}" type="parTrans" cxnId="{028080C6-49A7-4580-B390-11326A0A4B5B}">
      <dgm:prSet/>
      <dgm:spPr/>
      <dgm:t>
        <a:bodyPr/>
        <a:lstStyle/>
        <a:p>
          <a:endParaRPr lang="lt-LT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6578A09-4F5D-4FAC-9D17-10AF5F2DDFC7}" type="sibTrans" cxnId="{028080C6-49A7-4580-B390-11326A0A4B5B}">
      <dgm:prSet/>
      <dgm:spPr/>
      <dgm:t>
        <a:bodyPr/>
        <a:lstStyle/>
        <a:p>
          <a:endParaRPr lang="lt-LT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1FFA34E-BB61-4F10-AB26-8035C1BD89BA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SEPA Direct Debit Core </a:t>
          </a:r>
          <a:endParaRPr lang="lt-LT" sz="2000" dirty="0">
            <a:solidFill>
              <a:schemeClr val="tx2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5CD9233-6A02-45F3-844B-D2A3B95933CB}" type="parTrans" cxnId="{D75A8827-F92C-4435-8F61-B8A0F553B01B}">
      <dgm:prSet/>
      <dgm:spPr/>
      <dgm:t>
        <a:bodyPr/>
        <a:lstStyle/>
        <a:p>
          <a:endParaRPr lang="lt-LT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A1D77BB-5FA7-4894-8382-FFC3296373FA}" type="sibTrans" cxnId="{D75A8827-F92C-4435-8F61-B8A0F553B01B}">
      <dgm:prSet/>
      <dgm:spPr/>
      <dgm:t>
        <a:bodyPr/>
        <a:lstStyle/>
        <a:p>
          <a:endParaRPr lang="lt-LT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0B214B5-4044-4794-BFD1-7C51D4682BE9}">
      <dgm:prSet phldrT="[Text]"/>
      <dgm:spPr/>
      <dgm:t>
        <a:bodyPr/>
        <a:lstStyle/>
        <a:p>
          <a:r>
            <a:rPr lang="en-GB" b="1" dirty="0" smtClean="0">
              <a:latin typeface="Verdana" panose="020B0604030504040204" pitchFamily="34" charset="0"/>
              <a:ea typeface="Verdana" panose="020B0604030504040204" pitchFamily="34" charset="0"/>
            </a:rPr>
            <a:t>SCT Inst</a:t>
          </a:r>
          <a:endParaRPr lang="lt-LT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F1469E6-5C9B-41FD-8661-5F3578E4078D}" type="parTrans" cxnId="{5062F7FB-E979-4E25-85AA-5A1B90AEDC61}">
      <dgm:prSet/>
      <dgm:spPr/>
      <dgm:t>
        <a:bodyPr/>
        <a:lstStyle/>
        <a:p>
          <a:endParaRPr lang="lt-LT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11C02B3-458E-4AAA-93DB-AF1AC1141B24}" type="sibTrans" cxnId="{5062F7FB-E979-4E25-85AA-5A1B90AEDC61}">
      <dgm:prSet/>
      <dgm:spPr/>
      <dgm:t>
        <a:bodyPr/>
        <a:lstStyle/>
        <a:p>
          <a:endParaRPr lang="lt-LT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C8F7624-014D-4AAB-ACA9-921AAEEC47A8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SEPA Instant Payments </a:t>
          </a:r>
          <a:endParaRPr lang="lt-LT" sz="2000" dirty="0">
            <a:solidFill>
              <a:schemeClr val="tx2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75BC51A-5BD7-4D6B-9E6A-8E74A68540BB}" type="parTrans" cxnId="{B74C5E02-A748-48B4-AED2-C895C88EC0FF}">
      <dgm:prSet/>
      <dgm:spPr/>
      <dgm:t>
        <a:bodyPr/>
        <a:lstStyle/>
        <a:p>
          <a:endParaRPr lang="lt-LT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0015B33-5A3A-4471-A1AF-E82D614C2171}" type="sibTrans" cxnId="{B74C5E02-A748-48B4-AED2-C895C88EC0FF}">
      <dgm:prSet/>
      <dgm:spPr/>
      <dgm:t>
        <a:bodyPr/>
        <a:lstStyle/>
        <a:p>
          <a:endParaRPr lang="lt-LT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7E01A1B-62B7-4F6F-BFD6-F19FDCAEFCA9}" type="pres">
      <dgm:prSet presAssocID="{6AE84FEB-DBA0-45EE-976D-EBAED54923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421083-0025-4719-827C-80AE782E7FAC}" type="pres">
      <dgm:prSet presAssocID="{DB4A55C9-C5BD-4CF3-B4B4-93E08EB3241D}" presName="composite" presStyleCnt="0"/>
      <dgm:spPr/>
    </dgm:pt>
    <dgm:pt modelId="{BFEDC750-E4A5-43A4-81C8-7752295690C1}" type="pres">
      <dgm:prSet presAssocID="{DB4A55C9-C5BD-4CF3-B4B4-93E08EB3241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2CD56A-393B-4473-941D-4CA133330C93}" type="pres">
      <dgm:prSet presAssocID="{DB4A55C9-C5BD-4CF3-B4B4-93E08EB3241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9DA7938C-4851-4102-AF11-6AD5BC892A24}" type="pres">
      <dgm:prSet presAssocID="{29203655-B6CC-493B-910C-E07FC0BFEEF1}" presName="space" presStyleCnt="0"/>
      <dgm:spPr/>
    </dgm:pt>
    <dgm:pt modelId="{5A843054-FF9D-41F2-8EFD-361DD70D51F1}" type="pres">
      <dgm:prSet presAssocID="{B91BC6B5-BC42-4E05-8DB4-5946D68D2403}" presName="composite" presStyleCnt="0"/>
      <dgm:spPr/>
    </dgm:pt>
    <dgm:pt modelId="{3AF73D26-29BF-434D-855F-9229EDC7A7DD}" type="pres">
      <dgm:prSet presAssocID="{B91BC6B5-BC42-4E05-8DB4-5946D68D240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990FC1-E005-41E4-8C0A-07CF2E3192B3}" type="pres">
      <dgm:prSet presAssocID="{B91BC6B5-BC42-4E05-8DB4-5946D68D240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9F0C33F9-AF4C-4D37-84B7-35F3336A3787}" type="pres">
      <dgm:prSet presAssocID="{26578A09-4F5D-4FAC-9D17-10AF5F2DDFC7}" presName="space" presStyleCnt="0"/>
      <dgm:spPr/>
    </dgm:pt>
    <dgm:pt modelId="{BAA0FF3C-78B5-4803-B879-FE64098222A8}" type="pres">
      <dgm:prSet presAssocID="{70B214B5-4044-4794-BFD1-7C51D4682BE9}" presName="composite" presStyleCnt="0"/>
      <dgm:spPr/>
    </dgm:pt>
    <dgm:pt modelId="{239B3070-E180-4E1A-9CE5-F6F3DE06F409}" type="pres">
      <dgm:prSet presAssocID="{70B214B5-4044-4794-BFD1-7C51D4682BE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EF18652D-0AA0-4251-939E-AB04DB9B1E7E}" type="pres">
      <dgm:prSet presAssocID="{70B214B5-4044-4794-BFD1-7C51D4682BE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028080C6-49A7-4580-B390-11326A0A4B5B}" srcId="{6AE84FEB-DBA0-45EE-976D-EBAED5492339}" destId="{B91BC6B5-BC42-4E05-8DB4-5946D68D2403}" srcOrd="1" destOrd="0" parTransId="{24659F8C-6383-4F62-92D7-FAAA890B065A}" sibTransId="{26578A09-4F5D-4FAC-9D17-10AF5F2DDFC7}"/>
    <dgm:cxn modelId="{75776E03-217F-4107-A164-D79E6BA81B02}" type="presOf" srcId="{DB4A55C9-C5BD-4CF3-B4B4-93E08EB3241D}" destId="{BFEDC750-E4A5-43A4-81C8-7752295690C1}" srcOrd="0" destOrd="0" presId="urn:microsoft.com/office/officeart/2005/8/layout/hList1"/>
    <dgm:cxn modelId="{59F9EA6D-21D1-47C1-8667-D6BC59E8DEA5}" type="presOf" srcId="{6AE84FEB-DBA0-45EE-976D-EBAED5492339}" destId="{07E01A1B-62B7-4F6F-BFD6-F19FDCAEFCA9}" srcOrd="0" destOrd="0" presId="urn:microsoft.com/office/officeart/2005/8/layout/hList1"/>
    <dgm:cxn modelId="{8A8F7282-BCA4-4315-AAE2-9797F6036873}" type="presOf" srcId="{70B214B5-4044-4794-BFD1-7C51D4682BE9}" destId="{239B3070-E180-4E1A-9CE5-F6F3DE06F409}" srcOrd="0" destOrd="0" presId="urn:microsoft.com/office/officeart/2005/8/layout/hList1"/>
    <dgm:cxn modelId="{3DE91963-0556-42C5-820D-A9A9F7D8B46B}" srcId="{6AE84FEB-DBA0-45EE-976D-EBAED5492339}" destId="{DB4A55C9-C5BD-4CF3-B4B4-93E08EB3241D}" srcOrd="0" destOrd="0" parTransId="{BD83DB51-799C-46FA-BD76-66CC0A5AB298}" sibTransId="{29203655-B6CC-493B-910C-E07FC0BFEEF1}"/>
    <dgm:cxn modelId="{5062F7FB-E979-4E25-85AA-5A1B90AEDC61}" srcId="{6AE84FEB-DBA0-45EE-976D-EBAED5492339}" destId="{70B214B5-4044-4794-BFD1-7C51D4682BE9}" srcOrd="2" destOrd="0" parTransId="{3F1469E6-5C9B-41FD-8661-5F3578E4078D}" sibTransId="{411C02B3-458E-4AAA-93DB-AF1AC1141B24}"/>
    <dgm:cxn modelId="{B74C5E02-A748-48B4-AED2-C895C88EC0FF}" srcId="{70B214B5-4044-4794-BFD1-7C51D4682BE9}" destId="{2C8F7624-014D-4AAB-ACA9-921AAEEC47A8}" srcOrd="0" destOrd="0" parTransId="{E75BC51A-5BD7-4D6B-9E6A-8E74A68540BB}" sibTransId="{A0015B33-5A3A-4471-A1AF-E82D614C2171}"/>
    <dgm:cxn modelId="{1B86D156-E3ED-4EA1-B3C3-EDCBB5F97A85}" srcId="{DB4A55C9-C5BD-4CF3-B4B4-93E08EB3241D}" destId="{9AF8B7AB-1C07-4A2E-9DEB-E312C9F743F8}" srcOrd="0" destOrd="0" parTransId="{D4F977D6-33CD-45FA-BA25-2DB92A6ADB62}" sibTransId="{9DBDFC6B-50FA-473E-857A-AFB7726F29B7}"/>
    <dgm:cxn modelId="{E03534AB-E39A-4F11-BA3A-17D1839FE176}" type="presOf" srcId="{51FFA34E-BB61-4F10-AB26-8035C1BD89BA}" destId="{EB990FC1-E005-41E4-8C0A-07CF2E3192B3}" srcOrd="0" destOrd="0" presId="urn:microsoft.com/office/officeart/2005/8/layout/hList1"/>
    <dgm:cxn modelId="{D99E70A0-6E26-4117-91E2-07F90EF44DF6}" type="presOf" srcId="{9AF8B7AB-1C07-4A2E-9DEB-E312C9F743F8}" destId="{032CD56A-393B-4473-941D-4CA133330C93}" srcOrd="0" destOrd="0" presId="urn:microsoft.com/office/officeart/2005/8/layout/hList1"/>
    <dgm:cxn modelId="{29CBC44C-2D22-48EC-B2CA-3FF992E45B14}" type="presOf" srcId="{B91BC6B5-BC42-4E05-8DB4-5946D68D2403}" destId="{3AF73D26-29BF-434D-855F-9229EDC7A7DD}" srcOrd="0" destOrd="0" presId="urn:microsoft.com/office/officeart/2005/8/layout/hList1"/>
    <dgm:cxn modelId="{26816F33-0ACC-426C-88B8-CA9F4CE04785}" type="presOf" srcId="{2C8F7624-014D-4AAB-ACA9-921AAEEC47A8}" destId="{EF18652D-0AA0-4251-939E-AB04DB9B1E7E}" srcOrd="0" destOrd="0" presId="urn:microsoft.com/office/officeart/2005/8/layout/hList1"/>
    <dgm:cxn modelId="{D75A8827-F92C-4435-8F61-B8A0F553B01B}" srcId="{B91BC6B5-BC42-4E05-8DB4-5946D68D2403}" destId="{51FFA34E-BB61-4F10-AB26-8035C1BD89BA}" srcOrd="0" destOrd="0" parTransId="{55CD9233-6A02-45F3-844B-D2A3B95933CB}" sibTransId="{3A1D77BB-5FA7-4894-8382-FFC3296373FA}"/>
    <dgm:cxn modelId="{D2C1074C-C614-4D2B-9A37-A69CBEB3C5E2}" type="presParOf" srcId="{07E01A1B-62B7-4F6F-BFD6-F19FDCAEFCA9}" destId="{F3421083-0025-4719-827C-80AE782E7FAC}" srcOrd="0" destOrd="0" presId="urn:microsoft.com/office/officeart/2005/8/layout/hList1"/>
    <dgm:cxn modelId="{3E2E6292-FBF1-41CB-BDB4-BB6060EDCECE}" type="presParOf" srcId="{F3421083-0025-4719-827C-80AE782E7FAC}" destId="{BFEDC750-E4A5-43A4-81C8-7752295690C1}" srcOrd="0" destOrd="0" presId="urn:microsoft.com/office/officeart/2005/8/layout/hList1"/>
    <dgm:cxn modelId="{DEF36FC6-278D-43A7-BEBF-E445D862059F}" type="presParOf" srcId="{F3421083-0025-4719-827C-80AE782E7FAC}" destId="{032CD56A-393B-4473-941D-4CA133330C93}" srcOrd="1" destOrd="0" presId="urn:microsoft.com/office/officeart/2005/8/layout/hList1"/>
    <dgm:cxn modelId="{22B5E44E-2DB2-4417-8B9F-D95F7F3617D2}" type="presParOf" srcId="{07E01A1B-62B7-4F6F-BFD6-F19FDCAEFCA9}" destId="{9DA7938C-4851-4102-AF11-6AD5BC892A24}" srcOrd="1" destOrd="0" presId="urn:microsoft.com/office/officeart/2005/8/layout/hList1"/>
    <dgm:cxn modelId="{2E6A02ED-F734-43B8-AB3B-687BFA692B78}" type="presParOf" srcId="{07E01A1B-62B7-4F6F-BFD6-F19FDCAEFCA9}" destId="{5A843054-FF9D-41F2-8EFD-361DD70D51F1}" srcOrd="2" destOrd="0" presId="urn:microsoft.com/office/officeart/2005/8/layout/hList1"/>
    <dgm:cxn modelId="{5C6913B7-E29B-4B08-AFFA-53B74557145A}" type="presParOf" srcId="{5A843054-FF9D-41F2-8EFD-361DD70D51F1}" destId="{3AF73D26-29BF-434D-855F-9229EDC7A7DD}" srcOrd="0" destOrd="0" presId="urn:microsoft.com/office/officeart/2005/8/layout/hList1"/>
    <dgm:cxn modelId="{FBC7F7D2-E338-40F3-9041-A73671BD9A12}" type="presParOf" srcId="{5A843054-FF9D-41F2-8EFD-361DD70D51F1}" destId="{EB990FC1-E005-41E4-8C0A-07CF2E3192B3}" srcOrd="1" destOrd="0" presId="urn:microsoft.com/office/officeart/2005/8/layout/hList1"/>
    <dgm:cxn modelId="{B3AA7B15-B985-4D84-9A4A-B04CA581D9B2}" type="presParOf" srcId="{07E01A1B-62B7-4F6F-BFD6-F19FDCAEFCA9}" destId="{9F0C33F9-AF4C-4D37-84B7-35F3336A3787}" srcOrd="3" destOrd="0" presId="urn:microsoft.com/office/officeart/2005/8/layout/hList1"/>
    <dgm:cxn modelId="{01DC4928-BDFA-4407-9658-AE56F46F2706}" type="presParOf" srcId="{07E01A1B-62B7-4F6F-BFD6-F19FDCAEFCA9}" destId="{BAA0FF3C-78B5-4803-B879-FE64098222A8}" srcOrd="4" destOrd="0" presId="urn:microsoft.com/office/officeart/2005/8/layout/hList1"/>
    <dgm:cxn modelId="{8D5EFDAF-7AA8-45CB-8444-2FA8F9E1E8D3}" type="presParOf" srcId="{BAA0FF3C-78B5-4803-B879-FE64098222A8}" destId="{239B3070-E180-4E1A-9CE5-F6F3DE06F409}" srcOrd="0" destOrd="0" presId="urn:microsoft.com/office/officeart/2005/8/layout/hList1"/>
    <dgm:cxn modelId="{B51FBF64-EB17-47C9-AC9E-65402BC0406B}" type="presParOf" srcId="{BAA0FF3C-78B5-4803-B879-FE64098222A8}" destId="{EF18652D-0AA0-4251-939E-AB04DB9B1E7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1DC80A-F22C-4CCD-90FA-275E74C489C8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1DFEBE28-9EEC-47C6-BBFF-32CC2B189F8A}">
      <dgm:prSet phldrT="[Text]" custT="1"/>
      <dgm:spPr/>
      <dgm:t>
        <a:bodyPr/>
        <a:lstStyle/>
        <a:p>
          <a:r>
            <a:rPr lang="lt-LT" sz="2400" b="1" dirty="0" smtClean="0"/>
            <a:t>PROXY </a:t>
          </a:r>
          <a:r>
            <a:rPr lang="en-GB" sz="2400" b="1" dirty="0" smtClean="0"/>
            <a:t>types</a:t>
          </a:r>
          <a:r>
            <a:rPr lang="lt-LT" sz="2400" b="1" dirty="0" smtClean="0"/>
            <a:t> </a:t>
          </a:r>
          <a:endParaRPr lang="lt-LT" sz="2400" dirty="0"/>
        </a:p>
      </dgm:t>
    </dgm:pt>
    <dgm:pt modelId="{EA24C94D-FE6A-4FFE-A319-B29403AC3BD2}" type="parTrans" cxnId="{2DCB3EA1-4AD5-4009-949D-DD7FA26B8803}">
      <dgm:prSet/>
      <dgm:spPr/>
      <dgm:t>
        <a:bodyPr/>
        <a:lstStyle/>
        <a:p>
          <a:endParaRPr lang="lt-LT"/>
        </a:p>
      </dgm:t>
    </dgm:pt>
    <dgm:pt modelId="{EB44FB09-1A67-4E04-AA65-DDE806DB8D2A}" type="sibTrans" cxnId="{2DCB3EA1-4AD5-4009-949D-DD7FA26B8803}">
      <dgm:prSet/>
      <dgm:spPr/>
      <dgm:t>
        <a:bodyPr/>
        <a:lstStyle/>
        <a:p>
          <a:endParaRPr lang="lt-LT"/>
        </a:p>
      </dgm:t>
    </dgm:pt>
    <dgm:pt modelId="{94DC91C6-FDD9-43BD-A00B-17E51C11EE8A}">
      <dgm:prSet phldrT="[Text]"/>
      <dgm:spPr/>
      <dgm:t>
        <a:bodyPr/>
        <a:lstStyle/>
        <a:p>
          <a:r>
            <a:rPr lang="en-GB" b="1" dirty="0" smtClean="0"/>
            <a:t>MSISDN </a:t>
          </a:r>
          <a:r>
            <a:rPr lang="en-GB" b="1" dirty="0" smtClean="0">
              <a:sym typeface="Wingdings" panose="05000000000000000000" pitchFamily="2" charset="2"/>
            </a:rPr>
            <a:t> mobile phone number</a:t>
          </a:r>
          <a:endParaRPr lang="lt-LT" dirty="0"/>
        </a:p>
      </dgm:t>
    </dgm:pt>
    <dgm:pt modelId="{AA8489FD-4433-4B9E-8208-DD3DB4E4A85B}" type="parTrans" cxnId="{9EFB6D02-4672-45B6-B5D1-261CC0D90CD8}">
      <dgm:prSet/>
      <dgm:spPr/>
      <dgm:t>
        <a:bodyPr/>
        <a:lstStyle/>
        <a:p>
          <a:endParaRPr lang="lt-LT"/>
        </a:p>
      </dgm:t>
    </dgm:pt>
    <dgm:pt modelId="{8A8CD2B3-67C9-4FB6-8DCD-B2DD23F67FAA}" type="sibTrans" cxnId="{9EFB6D02-4672-45B6-B5D1-261CC0D90CD8}">
      <dgm:prSet/>
      <dgm:spPr/>
      <dgm:t>
        <a:bodyPr/>
        <a:lstStyle/>
        <a:p>
          <a:endParaRPr lang="lt-LT"/>
        </a:p>
      </dgm:t>
    </dgm:pt>
    <dgm:pt modelId="{256FB465-6121-4993-882E-EF1A31EEAC9D}">
      <dgm:prSet phldrT="[Text]"/>
      <dgm:spPr/>
      <dgm:t>
        <a:bodyPr/>
        <a:lstStyle/>
        <a:p>
          <a:r>
            <a:rPr lang="en-GB" b="1" dirty="0" smtClean="0">
              <a:sym typeface="Wingdings" panose="05000000000000000000" pitchFamily="2" charset="2"/>
            </a:rPr>
            <a:t>E-mail address</a:t>
          </a:r>
          <a:endParaRPr lang="lt-LT" dirty="0"/>
        </a:p>
      </dgm:t>
    </dgm:pt>
    <dgm:pt modelId="{F54D728E-09A6-4668-8913-67B3480C3AB1}" type="parTrans" cxnId="{AB6E2EC0-F889-4DAB-B8A1-4CF541F799AA}">
      <dgm:prSet/>
      <dgm:spPr/>
      <dgm:t>
        <a:bodyPr/>
        <a:lstStyle/>
        <a:p>
          <a:endParaRPr lang="lt-LT"/>
        </a:p>
      </dgm:t>
    </dgm:pt>
    <dgm:pt modelId="{1840494C-327E-41B7-B98C-A13714E5EF7A}" type="sibTrans" cxnId="{AB6E2EC0-F889-4DAB-B8A1-4CF541F799AA}">
      <dgm:prSet/>
      <dgm:spPr/>
      <dgm:t>
        <a:bodyPr/>
        <a:lstStyle/>
        <a:p>
          <a:endParaRPr lang="lt-LT"/>
        </a:p>
      </dgm:t>
    </dgm:pt>
    <dgm:pt modelId="{B7F41D48-867D-45E9-A0FB-12BDB4AB9E4A}">
      <dgm:prSet phldrT="[Text]" custT="1"/>
      <dgm:spPr/>
      <dgm:t>
        <a:bodyPr/>
        <a:lstStyle/>
        <a:p>
          <a:r>
            <a:rPr lang="lt-LT" sz="2400" b="1" dirty="0" smtClean="0">
              <a:solidFill>
                <a:schemeClr val="lt1"/>
              </a:solidFill>
              <a:latin typeface="+mn-lt"/>
            </a:rPr>
            <a:t>PROXY/IBAN</a:t>
          </a:r>
          <a:r>
            <a:rPr lang="lt-LT" sz="2400" b="1" dirty="0" smtClean="0"/>
            <a:t> </a:t>
          </a:r>
          <a:r>
            <a:rPr lang="en-GB" sz="2400" b="1" dirty="0" smtClean="0">
              <a:solidFill>
                <a:schemeClr val="lt1"/>
              </a:solidFill>
              <a:latin typeface="+mn-lt"/>
            </a:rPr>
            <a:t>relations</a:t>
          </a:r>
          <a:endParaRPr lang="lt-LT" sz="2400" dirty="0"/>
        </a:p>
      </dgm:t>
    </dgm:pt>
    <dgm:pt modelId="{66FE0432-A4D0-4517-A73E-D0939D1C9CDD}" type="parTrans" cxnId="{93F8FCE6-F3DD-4B18-9F31-1BB090C5AD86}">
      <dgm:prSet/>
      <dgm:spPr/>
      <dgm:t>
        <a:bodyPr/>
        <a:lstStyle/>
        <a:p>
          <a:endParaRPr lang="lt-LT"/>
        </a:p>
      </dgm:t>
    </dgm:pt>
    <dgm:pt modelId="{F8F84FC1-8B22-40AA-9FA8-982BDF9F33A4}" type="sibTrans" cxnId="{93F8FCE6-F3DD-4B18-9F31-1BB090C5AD86}">
      <dgm:prSet/>
      <dgm:spPr/>
      <dgm:t>
        <a:bodyPr/>
        <a:lstStyle/>
        <a:p>
          <a:endParaRPr lang="lt-LT"/>
        </a:p>
      </dgm:t>
    </dgm:pt>
    <dgm:pt modelId="{23435CD2-BA19-4243-AE50-2ED45A09DA77}">
      <dgm:prSet phldrT="[Text]" phldr="1"/>
      <dgm:spPr/>
      <dgm:t>
        <a:bodyPr/>
        <a:lstStyle/>
        <a:p>
          <a:endParaRPr lang="lt-LT" dirty="0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D1F2FB96-A03C-4B6F-827D-A392503FCF27}" type="parTrans" cxnId="{343E7797-8FEE-4CD9-8C0C-1470314E1B81}">
      <dgm:prSet/>
      <dgm:spPr/>
      <dgm:t>
        <a:bodyPr/>
        <a:lstStyle/>
        <a:p>
          <a:endParaRPr lang="lt-LT"/>
        </a:p>
      </dgm:t>
    </dgm:pt>
    <dgm:pt modelId="{D8E9421E-116E-406A-8AFF-E5E54BEC8F58}" type="sibTrans" cxnId="{343E7797-8FEE-4CD9-8C0C-1470314E1B81}">
      <dgm:prSet/>
      <dgm:spPr/>
      <dgm:t>
        <a:bodyPr/>
        <a:lstStyle/>
        <a:p>
          <a:endParaRPr lang="lt-LT"/>
        </a:p>
      </dgm:t>
    </dgm:pt>
    <dgm:pt modelId="{6F3C2D89-2173-4E85-9739-2E95F71138F5}">
      <dgm:prSet phldrT="[Text]" phldr="1"/>
      <dgm:spPr/>
      <dgm:t>
        <a:bodyPr/>
        <a:lstStyle/>
        <a:p>
          <a:endParaRPr lang="lt-LT" dirty="0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D71B7E2C-0707-4536-A387-C372AD75452C}" type="parTrans" cxnId="{D0181595-1602-4766-9EEC-6DFF932DE2E0}">
      <dgm:prSet/>
      <dgm:spPr/>
      <dgm:t>
        <a:bodyPr/>
        <a:lstStyle/>
        <a:p>
          <a:endParaRPr lang="lt-LT"/>
        </a:p>
      </dgm:t>
    </dgm:pt>
    <dgm:pt modelId="{76671DD8-9AAC-4566-AEAF-9B40F9A77090}" type="sibTrans" cxnId="{D0181595-1602-4766-9EEC-6DFF932DE2E0}">
      <dgm:prSet/>
      <dgm:spPr/>
      <dgm:t>
        <a:bodyPr/>
        <a:lstStyle/>
        <a:p>
          <a:endParaRPr lang="lt-LT"/>
        </a:p>
      </dgm:t>
    </dgm:pt>
    <dgm:pt modelId="{68B798C0-B9BF-45C2-8541-CBF1036C807B}">
      <dgm:prSet phldrT="[Text]" custT="1"/>
      <dgm:spPr/>
      <dgm:t>
        <a:bodyPr/>
        <a:lstStyle/>
        <a:p>
          <a:r>
            <a:rPr lang="lt-LT" sz="2400" b="1" dirty="0" smtClean="0"/>
            <a:t>PLS </a:t>
          </a:r>
          <a:r>
            <a:rPr lang="en-US" sz="2400" b="1" noProof="0" dirty="0" smtClean="0"/>
            <a:t>service</a:t>
          </a:r>
          <a:endParaRPr lang="en-US" sz="2400" noProof="0" dirty="0"/>
        </a:p>
      </dgm:t>
    </dgm:pt>
    <dgm:pt modelId="{4EC229C7-C561-490A-9C83-C7DCFA36BA1F}" type="parTrans" cxnId="{FB8CF270-B5AC-4A38-95E7-DF1F8A7F8ADE}">
      <dgm:prSet/>
      <dgm:spPr/>
      <dgm:t>
        <a:bodyPr/>
        <a:lstStyle/>
        <a:p>
          <a:endParaRPr lang="lt-LT"/>
        </a:p>
      </dgm:t>
    </dgm:pt>
    <dgm:pt modelId="{6FF2B3EC-6563-403C-972E-189803BD7DEA}" type="sibTrans" cxnId="{FB8CF270-B5AC-4A38-95E7-DF1F8A7F8ADE}">
      <dgm:prSet/>
      <dgm:spPr/>
      <dgm:t>
        <a:bodyPr/>
        <a:lstStyle/>
        <a:p>
          <a:endParaRPr lang="lt-LT"/>
        </a:p>
      </dgm:t>
    </dgm:pt>
    <dgm:pt modelId="{82DBA350-3952-475D-BE75-2FD50A286CDD}">
      <dgm:prSet phldrT="[Text]"/>
      <dgm:spPr/>
      <dgm:t>
        <a:bodyPr/>
        <a:lstStyle/>
        <a:p>
          <a:r>
            <a:rPr lang="lt-LT" b="1" dirty="0" smtClean="0"/>
            <a:t>24/7</a:t>
          </a:r>
          <a:r>
            <a:rPr lang="en-GB" b="1" dirty="0" smtClean="0"/>
            <a:t> u</a:t>
          </a:r>
          <a:r>
            <a:rPr lang="lt-LT" b="1" dirty="0" smtClean="0"/>
            <a:t>p </a:t>
          </a:r>
          <a:r>
            <a:rPr lang="lt-LT" b="1" smtClean="0"/>
            <a:t>to </a:t>
          </a:r>
          <a:r>
            <a:rPr lang="en-US" b="1" noProof="0" dirty="0" smtClean="0"/>
            <a:t>date information</a:t>
          </a:r>
          <a:endParaRPr lang="en-US" noProof="0" dirty="0"/>
        </a:p>
      </dgm:t>
    </dgm:pt>
    <dgm:pt modelId="{34D16F06-E908-4591-B17E-3C97AA0A2B60}" type="parTrans" cxnId="{7D94718C-59E5-4EC8-AE8B-88032682B36D}">
      <dgm:prSet/>
      <dgm:spPr/>
      <dgm:t>
        <a:bodyPr/>
        <a:lstStyle/>
        <a:p>
          <a:endParaRPr lang="lt-LT"/>
        </a:p>
      </dgm:t>
    </dgm:pt>
    <dgm:pt modelId="{26978583-C15C-461F-81DF-56748FE3C219}" type="sibTrans" cxnId="{7D94718C-59E5-4EC8-AE8B-88032682B36D}">
      <dgm:prSet/>
      <dgm:spPr/>
      <dgm:t>
        <a:bodyPr/>
        <a:lstStyle/>
        <a:p>
          <a:endParaRPr lang="lt-LT"/>
        </a:p>
      </dgm:t>
    </dgm:pt>
    <dgm:pt modelId="{89C1CEE2-9F4B-4A0F-A999-59E8BB34681C}">
      <dgm:prSet phldrT="[Text]"/>
      <dgm:spPr/>
      <dgm:t>
        <a:bodyPr/>
        <a:lstStyle/>
        <a:p>
          <a:r>
            <a:rPr lang="en-US" b="1" noProof="0" dirty="0" smtClean="0">
              <a:solidFill>
                <a:schemeClr val="tx1">
                  <a:lumMod val="50000"/>
                  <a:lumOff val="50000"/>
                </a:schemeClr>
              </a:solidFill>
            </a:rPr>
            <a:t>Connection to Pan-European PLS – on demand</a:t>
          </a:r>
          <a:endParaRPr lang="en-US" noProof="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5220037B-6275-4040-AD27-8E493E4A25B1}" type="parTrans" cxnId="{21086B24-DF50-4217-92EC-E476134430E6}">
      <dgm:prSet/>
      <dgm:spPr/>
      <dgm:t>
        <a:bodyPr/>
        <a:lstStyle/>
        <a:p>
          <a:endParaRPr lang="lt-LT"/>
        </a:p>
      </dgm:t>
    </dgm:pt>
    <dgm:pt modelId="{2A41840D-988B-40A2-9AE1-C7910EC5D9D1}" type="sibTrans" cxnId="{21086B24-DF50-4217-92EC-E476134430E6}">
      <dgm:prSet/>
      <dgm:spPr/>
      <dgm:t>
        <a:bodyPr/>
        <a:lstStyle/>
        <a:p>
          <a:endParaRPr lang="lt-LT"/>
        </a:p>
      </dgm:t>
    </dgm:pt>
    <dgm:pt modelId="{73A6DFBF-A923-4FD2-9936-AA9738ED9AE0}">
      <dgm:prSet phldrT="[Text]"/>
      <dgm:spPr/>
      <dgm:t>
        <a:bodyPr/>
        <a:lstStyle/>
        <a:p>
          <a:r>
            <a:rPr lang="en-GB" b="1" dirty="0" smtClean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rPr>
            <a:t>Social network ID – on demand</a:t>
          </a:r>
          <a:endParaRPr lang="lt-LT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FF679100-13DF-42DB-8E83-3A3D14CEEACD}" type="parTrans" cxnId="{D387B21F-B97C-46CB-A1F8-2A1E270991D9}">
      <dgm:prSet/>
      <dgm:spPr/>
      <dgm:t>
        <a:bodyPr/>
        <a:lstStyle/>
        <a:p>
          <a:endParaRPr lang="lt-LT"/>
        </a:p>
      </dgm:t>
    </dgm:pt>
    <dgm:pt modelId="{391D4898-9553-49E2-9746-915472EB7EF2}" type="sibTrans" cxnId="{D387B21F-B97C-46CB-A1F8-2A1E270991D9}">
      <dgm:prSet/>
      <dgm:spPr/>
      <dgm:t>
        <a:bodyPr/>
        <a:lstStyle/>
        <a:p>
          <a:endParaRPr lang="lt-LT"/>
        </a:p>
      </dgm:t>
    </dgm:pt>
    <dgm:pt modelId="{F71F5A8A-0ED3-4980-8B45-B97ED3D30779}" type="pres">
      <dgm:prSet presAssocID="{131DC80A-F22C-4CCD-90FA-275E74C489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92A20C-3F39-495D-9D09-0928141C0A1E}" type="pres">
      <dgm:prSet presAssocID="{1DFEBE28-9EEC-47C6-BBFF-32CC2B189F8A}" presName="linNode" presStyleCnt="0"/>
      <dgm:spPr/>
    </dgm:pt>
    <dgm:pt modelId="{5A3AD06B-27D9-461A-91B7-DA7E8FAA7F82}" type="pres">
      <dgm:prSet presAssocID="{1DFEBE28-9EEC-47C6-BBFF-32CC2B189F8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A109A8B4-1CE2-4A72-974E-2727076E298A}" type="pres">
      <dgm:prSet presAssocID="{1DFEBE28-9EEC-47C6-BBFF-32CC2B189F8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6EE2E8D6-33A2-4C7F-9C32-EDED0D31404F}" type="pres">
      <dgm:prSet presAssocID="{EB44FB09-1A67-4E04-AA65-DDE806DB8D2A}" presName="sp" presStyleCnt="0"/>
      <dgm:spPr/>
    </dgm:pt>
    <dgm:pt modelId="{DBD4FD2E-FCD8-4C93-B526-537BFF437A6A}" type="pres">
      <dgm:prSet presAssocID="{B7F41D48-867D-45E9-A0FB-12BDB4AB9E4A}" presName="linNode" presStyleCnt="0"/>
      <dgm:spPr/>
    </dgm:pt>
    <dgm:pt modelId="{C37AA52E-83D6-40CD-9E0E-185FD47D2930}" type="pres">
      <dgm:prSet presAssocID="{B7F41D48-867D-45E9-A0FB-12BDB4AB9E4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63FDEC6C-F7BA-467A-82B6-2840C65F761C}" type="pres">
      <dgm:prSet presAssocID="{B7F41D48-867D-45E9-A0FB-12BDB4AB9E4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107137-B3FB-409F-B02C-010FF4E3800E}" type="pres">
      <dgm:prSet presAssocID="{F8F84FC1-8B22-40AA-9FA8-982BDF9F33A4}" presName="sp" presStyleCnt="0"/>
      <dgm:spPr/>
    </dgm:pt>
    <dgm:pt modelId="{80A1D19F-8A2F-40C1-B6BD-091489E21E0A}" type="pres">
      <dgm:prSet presAssocID="{68B798C0-B9BF-45C2-8541-CBF1036C807B}" presName="linNode" presStyleCnt="0"/>
      <dgm:spPr/>
    </dgm:pt>
    <dgm:pt modelId="{453A27B5-F043-435B-BFC9-25BC90DAD86C}" type="pres">
      <dgm:prSet presAssocID="{68B798C0-B9BF-45C2-8541-CBF1036C807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456E0D29-D58A-4424-AAB5-37F7D2C7ECBA}" type="pres">
      <dgm:prSet presAssocID="{68B798C0-B9BF-45C2-8541-CBF1036C807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13A720BF-8C87-43F7-BD6D-12B59D4D6E81}" type="presOf" srcId="{73A6DFBF-A923-4FD2-9936-AA9738ED9AE0}" destId="{A109A8B4-1CE2-4A72-974E-2727076E298A}" srcOrd="0" destOrd="2" presId="urn:microsoft.com/office/officeart/2005/8/layout/vList5"/>
    <dgm:cxn modelId="{1524C263-2FD3-4337-8A7F-1E34E84B66AD}" type="presOf" srcId="{94DC91C6-FDD9-43BD-A00B-17E51C11EE8A}" destId="{A109A8B4-1CE2-4A72-974E-2727076E298A}" srcOrd="0" destOrd="0" presId="urn:microsoft.com/office/officeart/2005/8/layout/vList5"/>
    <dgm:cxn modelId="{343E7797-8FEE-4CD9-8C0C-1470314E1B81}" srcId="{B7F41D48-867D-45E9-A0FB-12BDB4AB9E4A}" destId="{23435CD2-BA19-4243-AE50-2ED45A09DA77}" srcOrd="0" destOrd="0" parTransId="{D1F2FB96-A03C-4B6F-827D-A392503FCF27}" sibTransId="{D8E9421E-116E-406A-8AFF-E5E54BEC8F58}"/>
    <dgm:cxn modelId="{8C572B73-3ED2-40E6-8C0D-7726C2AB4A42}" type="presOf" srcId="{23435CD2-BA19-4243-AE50-2ED45A09DA77}" destId="{63FDEC6C-F7BA-467A-82B6-2840C65F761C}" srcOrd="0" destOrd="0" presId="urn:microsoft.com/office/officeart/2005/8/layout/vList5"/>
    <dgm:cxn modelId="{63CB5392-B053-4724-A695-F209694BEB30}" type="presOf" srcId="{89C1CEE2-9F4B-4A0F-A999-59E8BB34681C}" destId="{456E0D29-D58A-4424-AAB5-37F7D2C7ECBA}" srcOrd="0" destOrd="1" presId="urn:microsoft.com/office/officeart/2005/8/layout/vList5"/>
    <dgm:cxn modelId="{A5B9F3AE-FB6F-41D1-A333-E75BEBCFCE4D}" type="presOf" srcId="{82DBA350-3952-475D-BE75-2FD50A286CDD}" destId="{456E0D29-D58A-4424-AAB5-37F7D2C7ECBA}" srcOrd="0" destOrd="0" presId="urn:microsoft.com/office/officeart/2005/8/layout/vList5"/>
    <dgm:cxn modelId="{04A7922E-5CC7-4C99-9FA5-0B29F218519D}" type="presOf" srcId="{6F3C2D89-2173-4E85-9739-2E95F71138F5}" destId="{63FDEC6C-F7BA-467A-82B6-2840C65F761C}" srcOrd="0" destOrd="1" presId="urn:microsoft.com/office/officeart/2005/8/layout/vList5"/>
    <dgm:cxn modelId="{7D94718C-59E5-4EC8-AE8B-88032682B36D}" srcId="{68B798C0-B9BF-45C2-8541-CBF1036C807B}" destId="{82DBA350-3952-475D-BE75-2FD50A286CDD}" srcOrd="0" destOrd="0" parTransId="{34D16F06-E908-4591-B17E-3C97AA0A2B60}" sibTransId="{26978583-C15C-461F-81DF-56748FE3C219}"/>
    <dgm:cxn modelId="{79F843D6-3D51-4617-99CD-C17817210DA3}" type="presOf" srcId="{256FB465-6121-4993-882E-EF1A31EEAC9D}" destId="{A109A8B4-1CE2-4A72-974E-2727076E298A}" srcOrd="0" destOrd="1" presId="urn:microsoft.com/office/officeart/2005/8/layout/vList5"/>
    <dgm:cxn modelId="{D1B8872B-1CE6-4F0B-A08C-02323D9E5B95}" type="presOf" srcId="{1DFEBE28-9EEC-47C6-BBFF-32CC2B189F8A}" destId="{5A3AD06B-27D9-461A-91B7-DA7E8FAA7F82}" srcOrd="0" destOrd="0" presId="urn:microsoft.com/office/officeart/2005/8/layout/vList5"/>
    <dgm:cxn modelId="{D387B21F-B97C-46CB-A1F8-2A1E270991D9}" srcId="{1DFEBE28-9EEC-47C6-BBFF-32CC2B189F8A}" destId="{73A6DFBF-A923-4FD2-9936-AA9738ED9AE0}" srcOrd="2" destOrd="0" parTransId="{FF679100-13DF-42DB-8E83-3A3D14CEEACD}" sibTransId="{391D4898-9553-49E2-9746-915472EB7EF2}"/>
    <dgm:cxn modelId="{FB8CF270-B5AC-4A38-95E7-DF1F8A7F8ADE}" srcId="{131DC80A-F22C-4CCD-90FA-275E74C489C8}" destId="{68B798C0-B9BF-45C2-8541-CBF1036C807B}" srcOrd="2" destOrd="0" parTransId="{4EC229C7-C561-490A-9C83-C7DCFA36BA1F}" sibTransId="{6FF2B3EC-6563-403C-972E-189803BD7DEA}"/>
    <dgm:cxn modelId="{71A384DE-5A10-45D1-80F3-0A3DFF681C95}" type="presOf" srcId="{68B798C0-B9BF-45C2-8541-CBF1036C807B}" destId="{453A27B5-F043-435B-BFC9-25BC90DAD86C}" srcOrd="0" destOrd="0" presId="urn:microsoft.com/office/officeart/2005/8/layout/vList5"/>
    <dgm:cxn modelId="{93F8FCE6-F3DD-4B18-9F31-1BB090C5AD86}" srcId="{131DC80A-F22C-4CCD-90FA-275E74C489C8}" destId="{B7F41D48-867D-45E9-A0FB-12BDB4AB9E4A}" srcOrd="1" destOrd="0" parTransId="{66FE0432-A4D0-4517-A73E-D0939D1C9CDD}" sibTransId="{F8F84FC1-8B22-40AA-9FA8-982BDF9F33A4}"/>
    <dgm:cxn modelId="{E3AFE6F2-D3AD-45C2-834B-38FE9477A4A9}" type="presOf" srcId="{131DC80A-F22C-4CCD-90FA-275E74C489C8}" destId="{F71F5A8A-0ED3-4980-8B45-B97ED3D30779}" srcOrd="0" destOrd="0" presId="urn:microsoft.com/office/officeart/2005/8/layout/vList5"/>
    <dgm:cxn modelId="{59CDDF86-37F6-4823-881E-FEF0249D0C8E}" type="presOf" srcId="{B7F41D48-867D-45E9-A0FB-12BDB4AB9E4A}" destId="{C37AA52E-83D6-40CD-9E0E-185FD47D2930}" srcOrd="0" destOrd="0" presId="urn:microsoft.com/office/officeart/2005/8/layout/vList5"/>
    <dgm:cxn modelId="{2DCB3EA1-4AD5-4009-949D-DD7FA26B8803}" srcId="{131DC80A-F22C-4CCD-90FA-275E74C489C8}" destId="{1DFEBE28-9EEC-47C6-BBFF-32CC2B189F8A}" srcOrd="0" destOrd="0" parTransId="{EA24C94D-FE6A-4FFE-A319-B29403AC3BD2}" sibTransId="{EB44FB09-1A67-4E04-AA65-DDE806DB8D2A}"/>
    <dgm:cxn modelId="{21086B24-DF50-4217-92EC-E476134430E6}" srcId="{68B798C0-B9BF-45C2-8541-CBF1036C807B}" destId="{89C1CEE2-9F4B-4A0F-A999-59E8BB34681C}" srcOrd="1" destOrd="0" parTransId="{5220037B-6275-4040-AD27-8E493E4A25B1}" sibTransId="{2A41840D-988B-40A2-9AE1-C7910EC5D9D1}"/>
    <dgm:cxn modelId="{AB6E2EC0-F889-4DAB-B8A1-4CF541F799AA}" srcId="{1DFEBE28-9EEC-47C6-BBFF-32CC2B189F8A}" destId="{256FB465-6121-4993-882E-EF1A31EEAC9D}" srcOrd="1" destOrd="0" parTransId="{F54D728E-09A6-4668-8913-67B3480C3AB1}" sibTransId="{1840494C-327E-41B7-B98C-A13714E5EF7A}"/>
    <dgm:cxn modelId="{9EFB6D02-4672-45B6-B5D1-261CC0D90CD8}" srcId="{1DFEBE28-9EEC-47C6-BBFF-32CC2B189F8A}" destId="{94DC91C6-FDD9-43BD-A00B-17E51C11EE8A}" srcOrd="0" destOrd="0" parTransId="{AA8489FD-4433-4B9E-8208-DD3DB4E4A85B}" sibTransId="{8A8CD2B3-67C9-4FB6-8DCD-B2DD23F67FAA}"/>
    <dgm:cxn modelId="{D0181595-1602-4766-9EEC-6DFF932DE2E0}" srcId="{B7F41D48-867D-45E9-A0FB-12BDB4AB9E4A}" destId="{6F3C2D89-2173-4E85-9739-2E95F71138F5}" srcOrd="1" destOrd="0" parTransId="{D71B7E2C-0707-4536-A387-C372AD75452C}" sibTransId="{76671DD8-9AAC-4566-AEAF-9B40F9A77090}"/>
    <dgm:cxn modelId="{EC61014E-1157-4EE6-A702-56693739B6FB}" type="presParOf" srcId="{F71F5A8A-0ED3-4980-8B45-B97ED3D30779}" destId="{F092A20C-3F39-495D-9D09-0928141C0A1E}" srcOrd="0" destOrd="0" presId="urn:microsoft.com/office/officeart/2005/8/layout/vList5"/>
    <dgm:cxn modelId="{4614DBA5-5059-4A6E-8EB1-86B8AD16FB6E}" type="presParOf" srcId="{F092A20C-3F39-495D-9D09-0928141C0A1E}" destId="{5A3AD06B-27D9-461A-91B7-DA7E8FAA7F82}" srcOrd="0" destOrd="0" presId="urn:microsoft.com/office/officeart/2005/8/layout/vList5"/>
    <dgm:cxn modelId="{C50609F9-F87C-44B5-9961-1069382772F8}" type="presParOf" srcId="{F092A20C-3F39-495D-9D09-0928141C0A1E}" destId="{A109A8B4-1CE2-4A72-974E-2727076E298A}" srcOrd="1" destOrd="0" presId="urn:microsoft.com/office/officeart/2005/8/layout/vList5"/>
    <dgm:cxn modelId="{AD7BF7B3-C2F3-452B-9EA5-A7608CF89B10}" type="presParOf" srcId="{F71F5A8A-0ED3-4980-8B45-B97ED3D30779}" destId="{6EE2E8D6-33A2-4C7F-9C32-EDED0D31404F}" srcOrd="1" destOrd="0" presId="urn:microsoft.com/office/officeart/2005/8/layout/vList5"/>
    <dgm:cxn modelId="{BBF6770B-52CE-4B07-9C34-73766F0B9D80}" type="presParOf" srcId="{F71F5A8A-0ED3-4980-8B45-B97ED3D30779}" destId="{DBD4FD2E-FCD8-4C93-B526-537BFF437A6A}" srcOrd="2" destOrd="0" presId="urn:microsoft.com/office/officeart/2005/8/layout/vList5"/>
    <dgm:cxn modelId="{23ED1368-9B64-40DC-A739-F1ABD92493BC}" type="presParOf" srcId="{DBD4FD2E-FCD8-4C93-B526-537BFF437A6A}" destId="{C37AA52E-83D6-40CD-9E0E-185FD47D2930}" srcOrd="0" destOrd="0" presId="urn:microsoft.com/office/officeart/2005/8/layout/vList5"/>
    <dgm:cxn modelId="{0728EC79-17D5-4524-B700-4D4FCD72D5F9}" type="presParOf" srcId="{DBD4FD2E-FCD8-4C93-B526-537BFF437A6A}" destId="{63FDEC6C-F7BA-467A-82B6-2840C65F761C}" srcOrd="1" destOrd="0" presId="urn:microsoft.com/office/officeart/2005/8/layout/vList5"/>
    <dgm:cxn modelId="{DA72389A-75E8-48B4-9172-A4E0A1C47509}" type="presParOf" srcId="{F71F5A8A-0ED3-4980-8B45-B97ED3D30779}" destId="{A5107137-B3FB-409F-B02C-010FF4E3800E}" srcOrd="3" destOrd="0" presId="urn:microsoft.com/office/officeart/2005/8/layout/vList5"/>
    <dgm:cxn modelId="{B141A828-4307-40A2-B773-48906B276678}" type="presParOf" srcId="{F71F5A8A-0ED3-4980-8B45-B97ED3D30779}" destId="{80A1D19F-8A2F-40C1-B6BD-091489E21E0A}" srcOrd="4" destOrd="0" presId="urn:microsoft.com/office/officeart/2005/8/layout/vList5"/>
    <dgm:cxn modelId="{A00B1F6F-CB21-4F12-A955-7F7DEE455FF9}" type="presParOf" srcId="{80A1D19F-8A2F-40C1-B6BD-091489E21E0A}" destId="{453A27B5-F043-435B-BFC9-25BC90DAD86C}" srcOrd="0" destOrd="0" presId="urn:microsoft.com/office/officeart/2005/8/layout/vList5"/>
    <dgm:cxn modelId="{6D22937D-2EFE-45E5-BB76-9B7F233760C5}" type="presParOf" srcId="{80A1D19F-8A2F-40C1-B6BD-091489E21E0A}" destId="{456E0D29-D58A-4424-AAB5-37F7D2C7ECB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DC750-E4A5-43A4-81C8-7752295690C1}">
      <dsp:nvSpPr>
        <dsp:cNvPr id="0" name=""/>
        <dsp:cNvSpPr/>
      </dsp:nvSpPr>
      <dsp:spPr>
        <a:xfrm>
          <a:off x="1912" y="910395"/>
          <a:ext cx="1864894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SCT</a:t>
          </a:r>
          <a:endParaRPr lang="lt-LT" sz="24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912" y="910395"/>
        <a:ext cx="1864894" cy="691200"/>
      </dsp:txXfrm>
    </dsp:sp>
    <dsp:sp modelId="{032CD56A-393B-4473-941D-4CA133330C93}">
      <dsp:nvSpPr>
        <dsp:cNvPr id="0" name=""/>
        <dsp:cNvSpPr/>
      </dsp:nvSpPr>
      <dsp:spPr>
        <a:xfrm>
          <a:off x="1912" y="1601596"/>
          <a:ext cx="1864894" cy="11199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SEPA Credit Transfers</a:t>
          </a:r>
          <a:endParaRPr lang="lt-LT" sz="2000" kern="1200" dirty="0">
            <a:solidFill>
              <a:schemeClr val="tx2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912" y="1601596"/>
        <a:ext cx="1864894" cy="1119960"/>
      </dsp:txXfrm>
    </dsp:sp>
    <dsp:sp modelId="{3AF73D26-29BF-434D-855F-9229EDC7A7DD}">
      <dsp:nvSpPr>
        <dsp:cNvPr id="0" name=""/>
        <dsp:cNvSpPr/>
      </dsp:nvSpPr>
      <dsp:spPr>
        <a:xfrm>
          <a:off x="2127892" y="910395"/>
          <a:ext cx="1864894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SDD</a:t>
          </a:r>
          <a:endParaRPr lang="lt-LT" sz="24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127892" y="910395"/>
        <a:ext cx="1864894" cy="691200"/>
      </dsp:txXfrm>
    </dsp:sp>
    <dsp:sp modelId="{EB990FC1-E005-41E4-8C0A-07CF2E3192B3}">
      <dsp:nvSpPr>
        <dsp:cNvPr id="0" name=""/>
        <dsp:cNvSpPr/>
      </dsp:nvSpPr>
      <dsp:spPr>
        <a:xfrm>
          <a:off x="2127892" y="1601596"/>
          <a:ext cx="1864894" cy="11199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SEPA Direct Debit Core </a:t>
          </a:r>
          <a:endParaRPr lang="lt-LT" sz="2000" kern="1200" dirty="0">
            <a:solidFill>
              <a:schemeClr val="tx2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127892" y="1601596"/>
        <a:ext cx="1864894" cy="1119960"/>
      </dsp:txXfrm>
    </dsp:sp>
    <dsp:sp modelId="{239B3070-E180-4E1A-9CE5-F6F3DE06F409}">
      <dsp:nvSpPr>
        <dsp:cNvPr id="0" name=""/>
        <dsp:cNvSpPr/>
      </dsp:nvSpPr>
      <dsp:spPr>
        <a:xfrm>
          <a:off x="4253872" y="910395"/>
          <a:ext cx="1864894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SCT Inst</a:t>
          </a:r>
          <a:endParaRPr lang="lt-LT" sz="24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253872" y="910395"/>
        <a:ext cx="1864894" cy="691200"/>
      </dsp:txXfrm>
    </dsp:sp>
    <dsp:sp modelId="{EF18652D-0AA0-4251-939E-AB04DB9B1E7E}">
      <dsp:nvSpPr>
        <dsp:cNvPr id="0" name=""/>
        <dsp:cNvSpPr/>
      </dsp:nvSpPr>
      <dsp:spPr>
        <a:xfrm>
          <a:off x="4253872" y="1601596"/>
          <a:ext cx="1864894" cy="11199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SEPA Instant Payments </a:t>
          </a:r>
          <a:endParaRPr lang="lt-LT" sz="2000" kern="1200" dirty="0">
            <a:solidFill>
              <a:schemeClr val="tx2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253872" y="1601596"/>
        <a:ext cx="1864894" cy="1119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09A8B4-1CE2-4A72-974E-2727076E298A}">
      <dsp:nvSpPr>
        <dsp:cNvPr id="0" name=""/>
        <dsp:cNvSpPr/>
      </dsp:nvSpPr>
      <dsp:spPr>
        <a:xfrm rot="5400000">
          <a:off x="3730570" y="-1405015"/>
          <a:ext cx="895166" cy="39323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/>
            <a:t>MSISDN </a:t>
          </a:r>
          <a:r>
            <a:rPr lang="en-GB" sz="1600" b="1" kern="1200" dirty="0" smtClean="0">
              <a:sym typeface="Wingdings" panose="05000000000000000000" pitchFamily="2" charset="2"/>
            </a:rPr>
            <a:t> mobile phone number</a:t>
          </a:r>
          <a:endParaRPr lang="lt-L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>
              <a:sym typeface="Wingdings" panose="05000000000000000000" pitchFamily="2" charset="2"/>
            </a:rPr>
            <a:t>E-mail address</a:t>
          </a:r>
          <a:endParaRPr lang="lt-L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rPr>
            <a:t>Social network ID – on demand</a:t>
          </a:r>
          <a:endParaRPr lang="lt-LT" sz="16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 rot="-5400000">
        <a:off x="2211963" y="157290"/>
        <a:ext cx="3888682" cy="807770"/>
      </dsp:txXfrm>
    </dsp:sp>
    <dsp:sp modelId="{5A3AD06B-27D9-461A-91B7-DA7E8FAA7F82}">
      <dsp:nvSpPr>
        <dsp:cNvPr id="0" name=""/>
        <dsp:cNvSpPr/>
      </dsp:nvSpPr>
      <dsp:spPr>
        <a:xfrm>
          <a:off x="0" y="1695"/>
          <a:ext cx="2211963" cy="11189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b="1" kern="1200" dirty="0" smtClean="0"/>
            <a:t>PROXY </a:t>
          </a:r>
          <a:r>
            <a:rPr lang="en-GB" sz="2400" b="1" kern="1200" dirty="0" smtClean="0"/>
            <a:t>types</a:t>
          </a:r>
          <a:r>
            <a:rPr lang="lt-LT" sz="2400" b="1" kern="1200" dirty="0" smtClean="0"/>
            <a:t> </a:t>
          </a:r>
          <a:endParaRPr lang="lt-LT" sz="2400" kern="1200" dirty="0"/>
        </a:p>
      </dsp:txBody>
      <dsp:txXfrm>
        <a:off x="54623" y="56318"/>
        <a:ext cx="2102717" cy="1009711"/>
      </dsp:txXfrm>
    </dsp:sp>
    <dsp:sp modelId="{63FDEC6C-F7BA-467A-82B6-2840C65F761C}">
      <dsp:nvSpPr>
        <dsp:cNvPr id="0" name=""/>
        <dsp:cNvSpPr/>
      </dsp:nvSpPr>
      <dsp:spPr>
        <a:xfrm rot="5400000">
          <a:off x="3730570" y="-230110"/>
          <a:ext cx="895166" cy="39323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lt-LT" sz="1600" kern="1200" dirty="0">
            <a:solidFill>
              <a:schemeClr val="accent6">
                <a:lumMod val="20000"/>
                <a:lumOff val="8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lt-LT" sz="1600" kern="1200" dirty="0">
            <a:solidFill>
              <a:schemeClr val="accent6">
                <a:lumMod val="20000"/>
                <a:lumOff val="80000"/>
              </a:schemeClr>
            </a:solidFill>
          </a:endParaRPr>
        </a:p>
      </dsp:txBody>
      <dsp:txXfrm rot="-5400000">
        <a:off x="2211963" y="1332195"/>
        <a:ext cx="3888682" cy="807770"/>
      </dsp:txXfrm>
    </dsp:sp>
    <dsp:sp modelId="{C37AA52E-83D6-40CD-9E0E-185FD47D2930}">
      <dsp:nvSpPr>
        <dsp:cNvPr id="0" name=""/>
        <dsp:cNvSpPr/>
      </dsp:nvSpPr>
      <dsp:spPr>
        <a:xfrm>
          <a:off x="0" y="1176601"/>
          <a:ext cx="2211963" cy="11189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b="1" kern="1200" dirty="0" smtClean="0">
              <a:solidFill>
                <a:schemeClr val="lt1"/>
              </a:solidFill>
              <a:latin typeface="+mn-lt"/>
            </a:rPr>
            <a:t>PROXY/IBAN</a:t>
          </a:r>
          <a:r>
            <a:rPr lang="lt-LT" sz="2400" b="1" kern="1200" dirty="0" smtClean="0"/>
            <a:t> </a:t>
          </a:r>
          <a:r>
            <a:rPr lang="en-GB" sz="2400" b="1" kern="1200" dirty="0" smtClean="0">
              <a:solidFill>
                <a:schemeClr val="lt1"/>
              </a:solidFill>
              <a:latin typeface="+mn-lt"/>
            </a:rPr>
            <a:t>relations</a:t>
          </a:r>
          <a:endParaRPr lang="lt-LT" sz="2400" kern="1200" dirty="0"/>
        </a:p>
      </dsp:txBody>
      <dsp:txXfrm>
        <a:off x="54623" y="1231224"/>
        <a:ext cx="2102717" cy="1009711"/>
      </dsp:txXfrm>
    </dsp:sp>
    <dsp:sp modelId="{456E0D29-D58A-4424-AAB5-37F7D2C7ECBA}">
      <dsp:nvSpPr>
        <dsp:cNvPr id="0" name=""/>
        <dsp:cNvSpPr/>
      </dsp:nvSpPr>
      <dsp:spPr>
        <a:xfrm rot="5400000">
          <a:off x="3730570" y="944795"/>
          <a:ext cx="895166" cy="39323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600" b="1" kern="1200" dirty="0" smtClean="0"/>
            <a:t>24/7</a:t>
          </a:r>
          <a:r>
            <a:rPr lang="en-GB" sz="1600" b="1" kern="1200" dirty="0" smtClean="0"/>
            <a:t> u</a:t>
          </a:r>
          <a:r>
            <a:rPr lang="lt-LT" sz="1600" b="1" kern="1200" dirty="0" smtClean="0"/>
            <a:t>p </a:t>
          </a:r>
          <a:r>
            <a:rPr lang="lt-LT" sz="1600" b="1" kern="1200" smtClean="0"/>
            <a:t>to </a:t>
          </a:r>
          <a:r>
            <a:rPr lang="en-US" sz="1600" b="1" kern="1200" noProof="0" dirty="0" smtClean="0"/>
            <a:t>date information</a:t>
          </a:r>
          <a:endParaRPr lang="en-US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noProof="0" dirty="0" smtClean="0">
              <a:solidFill>
                <a:schemeClr val="tx1">
                  <a:lumMod val="50000"/>
                  <a:lumOff val="50000"/>
                </a:schemeClr>
              </a:solidFill>
            </a:rPr>
            <a:t>Connection to Pan-European PLS – on demand</a:t>
          </a:r>
          <a:endParaRPr lang="en-US" sz="1600" kern="1200" noProof="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 rot="-5400000">
        <a:off x="2211963" y="2507100"/>
        <a:ext cx="3888682" cy="807770"/>
      </dsp:txXfrm>
    </dsp:sp>
    <dsp:sp modelId="{453A27B5-F043-435B-BFC9-25BC90DAD86C}">
      <dsp:nvSpPr>
        <dsp:cNvPr id="0" name=""/>
        <dsp:cNvSpPr/>
      </dsp:nvSpPr>
      <dsp:spPr>
        <a:xfrm>
          <a:off x="0" y="2351506"/>
          <a:ext cx="2211963" cy="11189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b="1" kern="1200" dirty="0" smtClean="0"/>
            <a:t>PLS </a:t>
          </a:r>
          <a:r>
            <a:rPr lang="en-US" sz="2400" b="1" kern="1200" noProof="0" dirty="0" smtClean="0"/>
            <a:t>service</a:t>
          </a:r>
          <a:endParaRPr lang="en-US" sz="2400" kern="1200" noProof="0" dirty="0"/>
        </a:p>
      </dsp:txBody>
      <dsp:txXfrm>
        <a:off x="54623" y="2406129"/>
        <a:ext cx="2102717" cy="1009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277DC-0C8B-49D1-8041-89AC207813B4}" type="datetimeFigureOut">
              <a:rPr lang="lt-LT" smtClean="0"/>
              <a:t>2019-05-22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30F93-74DF-4EB5-8388-723C58B2291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8431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30F93-74DF-4EB5-8388-723C58B22918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14357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30F93-74DF-4EB5-8388-723C58B22918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349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30F93-74DF-4EB5-8388-723C58B22918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05601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30F93-74DF-4EB5-8388-723C58B22918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52836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30F93-74DF-4EB5-8388-723C58B22918}" type="slidenum">
              <a:rPr lang="lt-LT" smtClean="0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05601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30F93-74DF-4EB5-8388-723C58B22918}" type="slidenum">
              <a:rPr lang="lt-LT" smtClean="0"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52836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30F93-74DF-4EB5-8388-723C58B22918}" type="slidenum">
              <a:rPr lang="lt-LT" smtClean="0"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80886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28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2274" y="1597819"/>
            <a:ext cx="7799308" cy="1102519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t-L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7304856" cy="1314450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lt-LT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1945AB-F472-0B40-95F0-D4B129912FAB}"/>
              </a:ext>
            </a:extLst>
          </p:cNvPr>
          <p:cNvCxnSpPr>
            <a:cxnSpLocks/>
          </p:cNvCxnSpPr>
          <p:nvPr userDrawn="1"/>
        </p:nvCxnSpPr>
        <p:spPr>
          <a:xfrm>
            <a:off x="842274" y="2733768"/>
            <a:ext cx="7799308" cy="0"/>
          </a:xfrm>
          <a:prstGeom prst="line">
            <a:avLst/>
          </a:prstGeom>
          <a:ln w="82550">
            <a:solidFill>
              <a:srgbClr val="2974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F5189E2-9C4C-BF4A-849E-6DF8BBF11C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0015" y="1"/>
            <a:ext cx="2633985" cy="169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73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">
    <p:bg>
      <p:bgPr>
        <a:solidFill>
          <a:srgbClr val="2974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7A6A2C7-A979-C845-970A-F591C3E457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1999" cy="51434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6BE8BBC-C607-F34E-99F3-64D6DBC797D6}"/>
              </a:ext>
            </a:extLst>
          </p:cNvPr>
          <p:cNvSpPr/>
          <p:nvPr userDrawn="1"/>
        </p:nvSpPr>
        <p:spPr>
          <a:xfrm>
            <a:off x="4572001" y="-2"/>
            <a:ext cx="4571999" cy="5143499"/>
          </a:xfrm>
          <a:prstGeom prst="rect">
            <a:avLst/>
          </a:prstGeom>
          <a:solidFill>
            <a:srgbClr val="2974B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67544" y="1707654"/>
            <a:ext cx="3888432" cy="1102519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t-LT" dirty="0"/>
          </a:p>
        </p:txBody>
      </p:sp>
      <p:grpSp>
        <p:nvGrpSpPr>
          <p:cNvPr id="8" name="Group 4"/>
          <p:cNvGrpSpPr>
            <a:grpSpLocks noChangeAspect="1"/>
          </p:cNvGrpSpPr>
          <p:nvPr userDrawn="1"/>
        </p:nvGrpSpPr>
        <p:grpSpPr bwMode="auto">
          <a:xfrm>
            <a:off x="8420100" y="93686"/>
            <a:ext cx="723900" cy="677863"/>
            <a:chOff x="5304" y="0"/>
            <a:chExt cx="456" cy="427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304" y="0"/>
              <a:ext cx="456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5304" y="-58"/>
              <a:ext cx="463" cy="527"/>
            </a:xfrm>
            <a:custGeom>
              <a:avLst/>
              <a:gdLst>
                <a:gd name="T0" fmla="*/ 0 w 1013"/>
                <a:gd name="T1" fmla="*/ 1163 h 1163"/>
                <a:gd name="T2" fmla="*/ 0 w 1013"/>
                <a:gd name="T3" fmla="*/ 1163 h 1163"/>
                <a:gd name="T4" fmla="*/ 1013 w 1013"/>
                <a:gd name="T5" fmla="*/ 1163 h 1163"/>
                <a:gd name="T6" fmla="*/ 1013 w 1013"/>
                <a:gd name="T7" fmla="*/ 0 h 1163"/>
                <a:gd name="T8" fmla="*/ 0 w 1013"/>
                <a:gd name="T9" fmla="*/ 0 h 1163"/>
                <a:gd name="T10" fmla="*/ 0 w 1013"/>
                <a:gd name="T11" fmla="*/ 1163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1163">
                  <a:moveTo>
                    <a:pt x="0" y="1163"/>
                  </a:moveTo>
                  <a:lnTo>
                    <a:pt x="0" y="1163"/>
                  </a:lnTo>
                  <a:lnTo>
                    <a:pt x="1013" y="1163"/>
                  </a:lnTo>
                  <a:lnTo>
                    <a:pt x="1013" y="0"/>
                  </a:lnTo>
                  <a:lnTo>
                    <a:pt x="0" y="0"/>
                  </a:lnTo>
                  <a:lnTo>
                    <a:pt x="0" y="1163"/>
                  </a:lnTo>
                  <a:close/>
                </a:path>
              </a:pathLst>
            </a:custGeom>
            <a:solidFill>
              <a:srgbClr val="12865D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5460" y="117"/>
              <a:ext cx="153" cy="177"/>
            </a:xfrm>
            <a:custGeom>
              <a:avLst/>
              <a:gdLst>
                <a:gd name="T0" fmla="*/ 228 w 335"/>
                <a:gd name="T1" fmla="*/ 342 h 391"/>
                <a:gd name="T2" fmla="*/ 228 w 335"/>
                <a:gd name="T3" fmla="*/ 342 h 391"/>
                <a:gd name="T4" fmla="*/ 213 w 335"/>
                <a:gd name="T5" fmla="*/ 344 h 391"/>
                <a:gd name="T6" fmla="*/ 158 w 335"/>
                <a:gd name="T7" fmla="*/ 344 h 391"/>
                <a:gd name="T8" fmla="*/ 158 w 335"/>
                <a:gd name="T9" fmla="*/ 304 h 391"/>
                <a:gd name="T10" fmla="*/ 212 w 335"/>
                <a:gd name="T11" fmla="*/ 308 h 391"/>
                <a:gd name="T12" fmla="*/ 213 w 335"/>
                <a:gd name="T13" fmla="*/ 258 h 391"/>
                <a:gd name="T14" fmla="*/ 158 w 335"/>
                <a:gd name="T15" fmla="*/ 256 h 391"/>
                <a:gd name="T16" fmla="*/ 158 w 335"/>
                <a:gd name="T17" fmla="*/ 93 h 391"/>
                <a:gd name="T18" fmla="*/ 189 w 335"/>
                <a:gd name="T19" fmla="*/ 93 h 391"/>
                <a:gd name="T20" fmla="*/ 189 w 335"/>
                <a:gd name="T21" fmla="*/ 93 h 391"/>
                <a:gd name="T22" fmla="*/ 247 w 335"/>
                <a:gd name="T23" fmla="*/ 110 h 391"/>
                <a:gd name="T24" fmla="*/ 257 w 335"/>
                <a:gd name="T25" fmla="*/ 125 h 391"/>
                <a:gd name="T26" fmla="*/ 259 w 335"/>
                <a:gd name="T27" fmla="*/ 138 h 391"/>
                <a:gd name="T28" fmla="*/ 259 w 335"/>
                <a:gd name="T29" fmla="*/ 138 h 391"/>
                <a:gd name="T30" fmla="*/ 259 w 335"/>
                <a:gd name="T31" fmla="*/ 138 h 391"/>
                <a:gd name="T32" fmla="*/ 250 w 335"/>
                <a:gd name="T33" fmla="*/ 164 h 391"/>
                <a:gd name="T34" fmla="*/ 199 w 335"/>
                <a:gd name="T35" fmla="*/ 181 h 391"/>
                <a:gd name="T36" fmla="*/ 194 w 335"/>
                <a:gd name="T37" fmla="*/ 181 h 391"/>
                <a:gd name="T38" fmla="*/ 194 w 335"/>
                <a:gd name="T39" fmla="*/ 223 h 391"/>
                <a:gd name="T40" fmla="*/ 229 w 335"/>
                <a:gd name="T41" fmla="*/ 226 h 391"/>
                <a:gd name="T42" fmla="*/ 277 w 335"/>
                <a:gd name="T43" fmla="*/ 284 h 391"/>
                <a:gd name="T44" fmla="*/ 228 w 335"/>
                <a:gd name="T45" fmla="*/ 342 h 391"/>
                <a:gd name="T46" fmla="*/ 103 w 335"/>
                <a:gd name="T47" fmla="*/ 258 h 391"/>
                <a:gd name="T48" fmla="*/ 103 w 335"/>
                <a:gd name="T49" fmla="*/ 258 h 391"/>
                <a:gd name="T50" fmla="*/ 56 w 335"/>
                <a:gd name="T51" fmla="*/ 263 h 391"/>
                <a:gd name="T52" fmla="*/ 56 w 335"/>
                <a:gd name="T53" fmla="*/ 97 h 391"/>
                <a:gd name="T54" fmla="*/ 103 w 335"/>
                <a:gd name="T55" fmla="*/ 93 h 391"/>
                <a:gd name="T56" fmla="*/ 103 w 335"/>
                <a:gd name="T57" fmla="*/ 258 h 391"/>
                <a:gd name="T58" fmla="*/ 266 w 335"/>
                <a:gd name="T59" fmla="*/ 199 h 391"/>
                <a:gd name="T60" fmla="*/ 266 w 335"/>
                <a:gd name="T61" fmla="*/ 199 h 391"/>
                <a:gd name="T62" fmla="*/ 271 w 335"/>
                <a:gd name="T63" fmla="*/ 196 h 391"/>
                <a:gd name="T64" fmla="*/ 278 w 335"/>
                <a:gd name="T65" fmla="*/ 193 h 391"/>
                <a:gd name="T66" fmla="*/ 312 w 335"/>
                <a:gd name="T67" fmla="*/ 129 h 391"/>
                <a:gd name="T68" fmla="*/ 282 w 335"/>
                <a:gd name="T69" fmla="*/ 69 h 391"/>
                <a:gd name="T70" fmla="*/ 212 w 335"/>
                <a:gd name="T71" fmla="*/ 47 h 391"/>
                <a:gd name="T72" fmla="*/ 158 w 335"/>
                <a:gd name="T73" fmla="*/ 45 h 391"/>
                <a:gd name="T74" fmla="*/ 158 w 335"/>
                <a:gd name="T75" fmla="*/ 1 h 391"/>
                <a:gd name="T76" fmla="*/ 98 w 335"/>
                <a:gd name="T77" fmla="*/ 3 h 391"/>
                <a:gd name="T78" fmla="*/ 101 w 335"/>
                <a:gd name="T79" fmla="*/ 46 h 391"/>
                <a:gd name="T80" fmla="*/ 0 w 335"/>
                <a:gd name="T81" fmla="*/ 57 h 391"/>
                <a:gd name="T82" fmla="*/ 1 w 335"/>
                <a:gd name="T83" fmla="*/ 312 h 391"/>
                <a:gd name="T84" fmla="*/ 101 w 335"/>
                <a:gd name="T85" fmla="*/ 305 h 391"/>
                <a:gd name="T86" fmla="*/ 96 w 335"/>
                <a:gd name="T87" fmla="*/ 390 h 391"/>
                <a:gd name="T88" fmla="*/ 210 w 335"/>
                <a:gd name="T89" fmla="*/ 390 h 391"/>
                <a:gd name="T90" fmla="*/ 334 w 335"/>
                <a:gd name="T91" fmla="*/ 285 h 391"/>
                <a:gd name="T92" fmla="*/ 266 w 335"/>
                <a:gd name="T93" fmla="*/ 19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5" h="391">
                  <a:moveTo>
                    <a:pt x="228" y="342"/>
                  </a:moveTo>
                  <a:lnTo>
                    <a:pt x="228" y="342"/>
                  </a:lnTo>
                  <a:cubicBezTo>
                    <a:pt x="224" y="343"/>
                    <a:pt x="219" y="344"/>
                    <a:pt x="213" y="344"/>
                  </a:cubicBezTo>
                  <a:cubicBezTo>
                    <a:pt x="190" y="344"/>
                    <a:pt x="183" y="343"/>
                    <a:pt x="158" y="344"/>
                  </a:cubicBezTo>
                  <a:lnTo>
                    <a:pt x="158" y="304"/>
                  </a:lnTo>
                  <a:cubicBezTo>
                    <a:pt x="177" y="304"/>
                    <a:pt x="193" y="305"/>
                    <a:pt x="212" y="308"/>
                  </a:cubicBezTo>
                  <a:lnTo>
                    <a:pt x="213" y="258"/>
                  </a:lnTo>
                  <a:cubicBezTo>
                    <a:pt x="196" y="257"/>
                    <a:pt x="175" y="255"/>
                    <a:pt x="158" y="256"/>
                  </a:cubicBezTo>
                  <a:lnTo>
                    <a:pt x="158" y="93"/>
                  </a:lnTo>
                  <a:cubicBezTo>
                    <a:pt x="169" y="93"/>
                    <a:pt x="179" y="93"/>
                    <a:pt x="189" y="93"/>
                  </a:cubicBezTo>
                  <a:cubicBezTo>
                    <a:pt x="189" y="93"/>
                    <a:pt x="189" y="93"/>
                    <a:pt x="189" y="93"/>
                  </a:cubicBezTo>
                  <a:cubicBezTo>
                    <a:pt x="208" y="94"/>
                    <a:pt x="234" y="97"/>
                    <a:pt x="247" y="110"/>
                  </a:cubicBezTo>
                  <a:cubicBezTo>
                    <a:pt x="252" y="114"/>
                    <a:pt x="255" y="119"/>
                    <a:pt x="257" y="125"/>
                  </a:cubicBezTo>
                  <a:cubicBezTo>
                    <a:pt x="259" y="129"/>
                    <a:pt x="259" y="133"/>
                    <a:pt x="259" y="138"/>
                  </a:cubicBezTo>
                  <a:lnTo>
                    <a:pt x="259" y="138"/>
                  </a:lnTo>
                  <a:lnTo>
                    <a:pt x="259" y="138"/>
                  </a:lnTo>
                  <a:cubicBezTo>
                    <a:pt x="259" y="148"/>
                    <a:pt x="256" y="157"/>
                    <a:pt x="250" y="164"/>
                  </a:cubicBezTo>
                  <a:cubicBezTo>
                    <a:pt x="239" y="177"/>
                    <a:pt x="219" y="181"/>
                    <a:pt x="199" y="181"/>
                  </a:cubicBezTo>
                  <a:cubicBezTo>
                    <a:pt x="197" y="181"/>
                    <a:pt x="196" y="181"/>
                    <a:pt x="194" y="181"/>
                  </a:cubicBezTo>
                  <a:lnTo>
                    <a:pt x="194" y="223"/>
                  </a:lnTo>
                  <a:cubicBezTo>
                    <a:pt x="206" y="223"/>
                    <a:pt x="217" y="223"/>
                    <a:pt x="229" y="226"/>
                  </a:cubicBezTo>
                  <a:cubicBezTo>
                    <a:pt x="257" y="231"/>
                    <a:pt x="277" y="255"/>
                    <a:pt x="277" y="284"/>
                  </a:cubicBezTo>
                  <a:cubicBezTo>
                    <a:pt x="277" y="313"/>
                    <a:pt x="256" y="337"/>
                    <a:pt x="228" y="342"/>
                  </a:cubicBezTo>
                  <a:close/>
                  <a:moveTo>
                    <a:pt x="103" y="258"/>
                  </a:moveTo>
                  <a:lnTo>
                    <a:pt x="103" y="258"/>
                  </a:lnTo>
                  <a:cubicBezTo>
                    <a:pt x="88" y="259"/>
                    <a:pt x="69" y="261"/>
                    <a:pt x="56" y="263"/>
                  </a:cubicBezTo>
                  <a:lnTo>
                    <a:pt x="56" y="97"/>
                  </a:lnTo>
                  <a:cubicBezTo>
                    <a:pt x="72" y="96"/>
                    <a:pt x="87" y="94"/>
                    <a:pt x="103" y="93"/>
                  </a:cubicBezTo>
                  <a:cubicBezTo>
                    <a:pt x="105" y="151"/>
                    <a:pt x="105" y="201"/>
                    <a:pt x="103" y="258"/>
                  </a:cubicBezTo>
                  <a:close/>
                  <a:moveTo>
                    <a:pt x="266" y="199"/>
                  </a:moveTo>
                  <a:lnTo>
                    <a:pt x="266" y="199"/>
                  </a:lnTo>
                  <a:cubicBezTo>
                    <a:pt x="268" y="198"/>
                    <a:pt x="269" y="197"/>
                    <a:pt x="271" y="196"/>
                  </a:cubicBezTo>
                  <a:cubicBezTo>
                    <a:pt x="273" y="195"/>
                    <a:pt x="276" y="194"/>
                    <a:pt x="278" y="193"/>
                  </a:cubicBezTo>
                  <a:cubicBezTo>
                    <a:pt x="298" y="179"/>
                    <a:pt x="312" y="156"/>
                    <a:pt x="312" y="129"/>
                  </a:cubicBezTo>
                  <a:cubicBezTo>
                    <a:pt x="312" y="104"/>
                    <a:pt x="300" y="83"/>
                    <a:pt x="282" y="69"/>
                  </a:cubicBezTo>
                  <a:cubicBezTo>
                    <a:pt x="262" y="54"/>
                    <a:pt x="235" y="50"/>
                    <a:pt x="212" y="47"/>
                  </a:cubicBezTo>
                  <a:cubicBezTo>
                    <a:pt x="194" y="46"/>
                    <a:pt x="176" y="45"/>
                    <a:pt x="158" y="45"/>
                  </a:cubicBezTo>
                  <a:lnTo>
                    <a:pt x="158" y="1"/>
                  </a:lnTo>
                  <a:cubicBezTo>
                    <a:pt x="135" y="0"/>
                    <a:pt x="117" y="1"/>
                    <a:pt x="98" y="3"/>
                  </a:cubicBezTo>
                  <a:cubicBezTo>
                    <a:pt x="99" y="17"/>
                    <a:pt x="101" y="33"/>
                    <a:pt x="101" y="46"/>
                  </a:cubicBezTo>
                  <a:cubicBezTo>
                    <a:pt x="67" y="48"/>
                    <a:pt x="33" y="52"/>
                    <a:pt x="0" y="57"/>
                  </a:cubicBezTo>
                  <a:cubicBezTo>
                    <a:pt x="6" y="142"/>
                    <a:pt x="6" y="227"/>
                    <a:pt x="1" y="312"/>
                  </a:cubicBezTo>
                  <a:cubicBezTo>
                    <a:pt x="34" y="308"/>
                    <a:pt x="70" y="305"/>
                    <a:pt x="101" y="305"/>
                  </a:cubicBezTo>
                  <a:cubicBezTo>
                    <a:pt x="101" y="333"/>
                    <a:pt x="99" y="361"/>
                    <a:pt x="96" y="390"/>
                  </a:cubicBezTo>
                  <a:cubicBezTo>
                    <a:pt x="148" y="387"/>
                    <a:pt x="178" y="389"/>
                    <a:pt x="210" y="390"/>
                  </a:cubicBezTo>
                  <a:cubicBezTo>
                    <a:pt x="282" y="391"/>
                    <a:pt x="332" y="345"/>
                    <a:pt x="334" y="285"/>
                  </a:cubicBezTo>
                  <a:cubicBezTo>
                    <a:pt x="335" y="245"/>
                    <a:pt x="307" y="203"/>
                    <a:pt x="266" y="199"/>
                  </a:cubicBezTo>
                  <a:close/>
                </a:path>
              </a:pathLst>
            </a:custGeom>
            <a:solidFill>
              <a:srgbClr val="FF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1307118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58772B-4490-4A57-9FC6-F474A554A2F3}" type="datetime1">
              <a:rPr lang="lt-LT" smtClean="0"/>
              <a:t>2019-05-22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lt-LT" smtClean="0"/>
              <a:t>pavadinimas</a:t>
            </a:r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26B06C-138F-4C84-B251-3B715B0BE919}" type="slidenum">
              <a:rPr lang="lt-LT" smtClean="0"/>
              <a:pPr/>
              <a:t>‹#›</a:t>
            </a:fld>
            <a:endParaRPr lang="lt-LT" dirty="0"/>
          </a:p>
        </p:txBody>
      </p:sp>
      <p:grpSp>
        <p:nvGrpSpPr>
          <p:cNvPr id="17" name="Group 4"/>
          <p:cNvGrpSpPr>
            <a:grpSpLocks noChangeAspect="1"/>
          </p:cNvGrpSpPr>
          <p:nvPr userDrawn="1"/>
        </p:nvGrpSpPr>
        <p:grpSpPr bwMode="auto">
          <a:xfrm>
            <a:off x="8420100" y="93686"/>
            <a:ext cx="723900" cy="677863"/>
            <a:chOff x="5304" y="0"/>
            <a:chExt cx="456" cy="427"/>
          </a:xfrm>
        </p:grpSpPr>
        <p:sp>
          <p:nvSpPr>
            <p:cNvPr id="18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304" y="0"/>
              <a:ext cx="456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19" name="Freeform 5"/>
            <p:cNvSpPr>
              <a:spLocks/>
            </p:cNvSpPr>
            <p:nvPr userDrawn="1"/>
          </p:nvSpPr>
          <p:spPr bwMode="auto">
            <a:xfrm>
              <a:off x="5304" y="-58"/>
              <a:ext cx="463" cy="527"/>
            </a:xfrm>
            <a:custGeom>
              <a:avLst/>
              <a:gdLst>
                <a:gd name="T0" fmla="*/ 0 w 1013"/>
                <a:gd name="T1" fmla="*/ 1163 h 1163"/>
                <a:gd name="T2" fmla="*/ 0 w 1013"/>
                <a:gd name="T3" fmla="*/ 1163 h 1163"/>
                <a:gd name="T4" fmla="*/ 1013 w 1013"/>
                <a:gd name="T5" fmla="*/ 1163 h 1163"/>
                <a:gd name="T6" fmla="*/ 1013 w 1013"/>
                <a:gd name="T7" fmla="*/ 0 h 1163"/>
                <a:gd name="T8" fmla="*/ 0 w 1013"/>
                <a:gd name="T9" fmla="*/ 0 h 1163"/>
                <a:gd name="T10" fmla="*/ 0 w 1013"/>
                <a:gd name="T11" fmla="*/ 1163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1163">
                  <a:moveTo>
                    <a:pt x="0" y="1163"/>
                  </a:moveTo>
                  <a:lnTo>
                    <a:pt x="0" y="1163"/>
                  </a:lnTo>
                  <a:lnTo>
                    <a:pt x="1013" y="1163"/>
                  </a:lnTo>
                  <a:lnTo>
                    <a:pt x="1013" y="0"/>
                  </a:lnTo>
                  <a:lnTo>
                    <a:pt x="0" y="0"/>
                  </a:lnTo>
                  <a:lnTo>
                    <a:pt x="0" y="1163"/>
                  </a:lnTo>
                  <a:close/>
                </a:path>
              </a:pathLst>
            </a:custGeom>
            <a:solidFill>
              <a:srgbClr val="12865D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20" name="Freeform 6"/>
            <p:cNvSpPr>
              <a:spLocks noEditPoints="1"/>
            </p:cNvSpPr>
            <p:nvPr userDrawn="1"/>
          </p:nvSpPr>
          <p:spPr bwMode="auto">
            <a:xfrm>
              <a:off x="5460" y="117"/>
              <a:ext cx="153" cy="177"/>
            </a:xfrm>
            <a:custGeom>
              <a:avLst/>
              <a:gdLst>
                <a:gd name="T0" fmla="*/ 228 w 335"/>
                <a:gd name="T1" fmla="*/ 342 h 391"/>
                <a:gd name="T2" fmla="*/ 228 w 335"/>
                <a:gd name="T3" fmla="*/ 342 h 391"/>
                <a:gd name="T4" fmla="*/ 213 w 335"/>
                <a:gd name="T5" fmla="*/ 344 h 391"/>
                <a:gd name="T6" fmla="*/ 158 w 335"/>
                <a:gd name="T7" fmla="*/ 344 h 391"/>
                <a:gd name="T8" fmla="*/ 158 w 335"/>
                <a:gd name="T9" fmla="*/ 304 h 391"/>
                <a:gd name="T10" fmla="*/ 212 w 335"/>
                <a:gd name="T11" fmla="*/ 308 h 391"/>
                <a:gd name="T12" fmla="*/ 213 w 335"/>
                <a:gd name="T13" fmla="*/ 258 h 391"/>
                <a:gd name="T14" fmla="*/ 158 w 335"/>
                <a:gd name="T15" fmla="*/ 256 h 391"/>
                <a:gd name="T16" fmla="*/ 158 w 335"/>
                <a:gd name="T17" fmla="*/ 93 h 391"/>
                <a:gd name="T18" fmla="*/ 189 w 335"/>
                <a:gd name="T19" fmla="*/ 93 h 391"/>
                <a:gd name="T20" fmla="*/ 189 w 335"/>
                <a:gd name="T21" fmla="*/ 93 h 391"/>
                <a:gd name="T22" fmla="*/ 247 w 335"/>
                <a:gd name="T23" fmla="*/ 110 h 391"/>
                <a:gd name="T24" fmla="*/ 257 w 335"/>
                <a:gd name="T25" fmla="*/ 125 h 391"/>
                <a:gd name="T26" fmla="*/ 259 w 335"/>
                <a:gd name="T27" fmla="*/ 138 h 391"/>
                <a:gd name="T28" fmla="*/ 259 w 335"/>
                <a:gd name="T29" fmla="*/ 138 h 391"/>
                <a:gd name="T30" fmla="*/ 259 w 335"/>
                <a:gd name="T31" fmla="*/ 138 h 391"/>
                <a:gd name="T32" fmla="*/ 250 w 335"/>
                <a:gd name="T33" fmla="*/ 164 h 391"/>
                <a:gd name="T34" fmla="*/ 199 w 335"/>
                <a:gd name="T35" fmla="*/ 181 h 391"/>
                <a:gd name="T36" fmla="*/ 194 w 335"/>
                <a:gd name="T37" fmla="*/ 181 h 391"/>
                <a:gd name="T38" fmla="*/ 194 w 335"/>
                <a:gd name="T39" fmla="*/ 223 h 391"/>
                <a:gd name="T40" fmla="*/ 229 w 335"/>
                <a:gd name="T41" fmla="*/ 226 h 391"/>
                <a:gd name="T42" fmla="*/ 277 w 335"/>
                <a:gd name="T43" fmla="*/ 284 h 391"/>
                <a:gd name="T44" fmla="*/ 228 w 335"/>
                <a:gd name="T45" fmla="*/ 342 h 391"/>
                <a:gd name="T46" fmla="*/ 103 w 335"/>
                <a:gd name="T47" fmla="*/ 258 h 391"/>
                <a:gd name="T48" fmla="*/ 103 w 335"/>
                <a:gd name="T49" fmla="*/ 258 h 391"/>
                <a:gd name="T50" fmla="*/ 56 w 335"/>
                <a:gd name="T51" fmla="*/ 263 h 391"/>
                <a:gd name="T52" fmla="*/ 56 w 335"/>
                <a:gd name="T53" fmla="*/ 97 h 391"/>
                <a:gd name="T54" fmla="*/ 103 w 335"/>
                <a:gd name="T55" fmla="*/ 93 h 391"/>
                <a:gd name="T56" fmla="*/ 103 w 335"/>
                <a:gd name="T57" fmla="*/ 258 h 391"/>
                <a:gd name="T58" fmla="*/ 266 w 335"/>
                <a:gd name="T59" fmla="*/ 199 h 391"/>
                <a:gd name="T60" fmla="*/ 266 w 335"/>
                <a:gd name="T61" fmla="*/ 199 h 391"/>
                <a:gd name="T62" fmla="*/ 271 w 335"/>
                <a:gd name="T63" fmla="*/ 196 h 391"/>
                <a:gd name="T64" fmla="*/ 278 w 335"/>
                <a:gd name="T65" fmla="*/ 193 h 391"/>
                <a:gd name="T66" fmla="*/ 312 w 335"/>
                <a:gd name="T67" fmla="*/ 129 h 391"/>
                <a:gd name="T68" fmla="*/ 282 w 335"/>
                <a:gd name="T69" fmla="*/ 69 h 391"/>
                <a:gd name="T70" fmla="*/ 212 w 335"/>
                <a:gd name="T71" fmla="*/ 47 h 391"/>
                <a:gd name="T72" fmla="*/ 158 w 335"/>
                <a:gd name="T73" fmla="*/ 45 h 391"/>
                <a:gd name="T74" fmla="*/ 158 w 335"/>
                <a:gd name="T75" fmla="*/ 1 h 391"/>
                <a:gd name="T76" fmla="*/ 98 w 335"/>
                <a:gd name="T77" fmla="*/ 3 h 391"/>
                <a:gd name="T78" fmla="*/ 101 w 335"/>
                <a:gd name="T79" fmla="*/ 46 h 391"/>
                <a:gd name="T80" fmla="*/ 0 w 335"/>
                <a:gd name="T81" fmla="*/ 57 h 391"/>
                <a:gd name="T82" fmla="*/ 1 w 335"/>
                <a:gd name="T83" fmla="*/ 312 h 391"/>
                <a:gd name="T84" fmla="*/ 101 w 335"/>
                <a:gd name="T85" fmla="*/ 305 h 391"/>
                <a:gd name="T86" fmla="*/ 96 w 335"/>
                <a:gd name="T87" fmla="*/ 390 h 391"/>
                <a:gd name="T88" fmla="*/ 210 w 335"/>
                <a:gd name="T89" fmla="*/ 390 h 391"/>
                <a:gd name="T90" fmla="*/ 334 w 335"/>
                <a:gd name="T91" fmla="*/ 285 h 391"/>
                <a:gd name="T92" fmla="*/ 266 w 335"/>
                <a:gd name="T93" fmla="*/ 19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5" h="391">
                  <a:moveTo>
                    <a:pt x="228" y="342"/>
                  </a:moveTo>
                  <a:lnTo>
                    <a:pt x="228" y="342"/>
                  </a:lnTo>
                  <a:cubicBezTo>
                    <a:pt x="224" y="343"/>
                    <a:pt x="219" y="344"/>
                    <a:pt x="213" y="344"/>
                  </a:cubicBezTo>
                  <a:cubicBezTo>
                    <a:pt x="190" y="344"/>
                    <a:pt x="183" y="343"/>
                    <a:pt x="158" y="344"/>
                  </a:cubicBezTo>
                  <a:lnTo>
                    <a:pt x="158" y="304"/>
                  </a:lnTo>
                  <a:cubicBezTo>
                    <a:pt x="177" y="304"/>
                    <a:pt x="193" y="305"/>
                    <a:pt x="212" y="308"/>
                  </a:cubicBezTo>
                  <a:lnTo>
                    <a:pt x="213" y="258"/>
                  </a:lnTo>
                  <a:cubicBezTo>
                    <a:pt x="196" y="257"/>
                    <a:pt x="175" y="255"/>
                    <a:pt x="158" y="256"/>
                  </a:cubicBezTo>
                  <a:lnTo>
                    <a:pt x="158" y="93"/>
                  </a:lnTo>
                  <a:cubicBezTo>
                    <a:pt x="169" y="93"/>
                    <a:pt x="179" y="93"/>
                    <a:pt x="189" y="93"/>
                  </a:cubicBezTo>
                  <a:cubicBezTo>
                    <a:pt x="189" y="93"/>
                    <a:pt x="189" y="93"/>
                    <a:pt x="189" y="93"/>
                  </a:cubicBezTo>
                  <a:cubicBezTo>
                    <a:pt x="208" y="94"/>
                    <a:pt x="234" y="97"/>
                    <a:pt x="247" y="110"/>
                  </a:cubicBezTo>
                  <a:cubicBezTo>
                    <a:pt x="252" y="114"/>
                    <a:pt x="255" y="119"/>
                    <a:pt x="257" y="125"/>
                  </a:cubicBezTo>
                  <a:cubicBezTo>
                    <a:pt x="259" y="129"/>
                    <a:pt x="259" y="133"/>
                    <a:pt x="259" y="138"/>
                  </a:cubicBezTo>
                  <a:lnTo>
                    <a:pt x="259" y="138"/>
                  </a:lnTo>
                  <a:lnTo>
                    <a:pt x="259" y="138"/>
                  </a:lnTo>
                  <a:cubicBezTo>
                    <a:pt x="259" y="148"/>
                    <a:pt x="256" y="157"/>
                    <a:pt x="250" y="164"/>
                  </a:cubicBezTo>
                  <a:cubicBezTo>
                    <a:pt x="239" y="177"/>
                    <a:pt x="219" y="181"/>
                    <a:pt x="199" y="181"/>
                  </a:cubicBezTo>
                  <a:cubicBezTo>
                    <a:pt x="197" y="181"/>
                    <a:pt x="196" y="181"/>
                    <a:pt x="194" y="181"/>
                  </a:cubicBezTo>
                  <a:lnTo>
                    <a:pt x="194" y="223"/>
                  </a:lnTo>
                  <a:cubicBezTo>
                    <a:pt x="206" y="223"/>
                    <a:pt x="217" y="223"/>
                    <a:pt x="229" y="226"/>
                  </a:cubicBezTo>
                  <a:cubicBezTo>
                    <a:pt x="257" y="231"/>
                    <a:pt x="277" y="255"/>
                    <a:pt x="277" y="284"/>
                  </a:cubicBezTo>
                  <a:cubicBezTo>
                    <a:pt x="277" y="313"/>
                    <a:pt x="256" y="337"/>
                    <a:pt x="228" y="342"/>
                  </a:cubicBezTo>
                  <a:close/>
                  <a:moveTo>
                    <a:pt x="103" y="258"/>
                  </a:moveTo>
                  <a:lnTo>
                    <a:pt x="103" y="258"/>
                  </a:lnTo>
                  <a:cubicBezTo>
                    <a:pt x="88" y="259"/>
                    <a:pt x="69" y="261"/>
                    <a:pt x="56" y="263"/>
                  </a:cubicBezTo>
                  <a:lnTo>
                    <a:pt x="56" y="97"/>
                  </a:lnTo>
                  <a:cubicBezTo>
                    <a:pt x="72" y="96"/>
                    <a:pt x="87" y="94"/>
                    <a:pt x="103" y="93"/>
                  </a:cubicBezTo>
                  <a:cubicBezTo>
                    <a:pt x="105" y="151"/>
                    <a:pt x="105" y="201"/>
                    <a:pt x="103" y="258"/>
                  </a:cubicBezTo>
                  <a:close/>
                  <a:moveTo>
                    <a:pt x="266" y="199"/>
                  </a:moveTo>
                  <a:lnTo>
                    <a:pt x="266" y="199"/>
                  </a:lnTo>
                  <a:cubicBezTo>
                    <a:pt x="268" y="198"/>
                    <a:pt x="269" y="197"/>
                    <a:pt x="271" y="196"/>
                  </a:cubicBezTo>
                  <a:cubicBezTo>
                    <a:pt x="273" y="195"/>
                    <a:pt x="276" y="194"/>
                    <a:pt x="278" y="193"/>
                  </a:cubicBezTo>
                  <a:cubicBezTo>
                    <a:pt x="298" y="179"/>
                    <a:pt x="312" y="156"/>
                    <a:pt x="312" y="129"/>
                  </a:cubicBezTo>
                  <a:cubicBezTo>
                    <a:pt x="312" y="104"/>
                    <a:pt x="300" y="83"/>
                    <a:pt x="282" y="69"/>
                  </a:cubicBezTo>
                  <a:cubicBezTo>
                    <a:pt x="262" y="54"/>
                    <a:pt x="235" y="50"/>
                    <a:pt x="212" y="47"/>
                  </a:cubicBezTo>
                  <a:cubicBezTo>
                    <a:pt x="194" y="46"/>
                    <a:pt x="176" y="45"/>
                    <a:pt x="158" y="45"/>
                  </a:cubicBezTo>
                  <a:lnTo>
                    <a:pt x="158" y="1"/>
                  </a:lnTo>
                  <a:cubicBezTo>
                    <a:pt x="135" y="0"/>
                    <a:pt x="117" y="1"/>
                    <a:pt x="98" y="3"/>
                  </a:cubicBezTo>
                  <a:cubicBezTo>
                    <a:pt x="99" y="17"/>
                    <a:pt x="101" y="33"/>
                    <a:pt x="101" y="46"/>
                  </a:cubicBezTo>
                  <a:cubicBezTo>
                    <a:pt x="67" y="48"/>
                    <a:pt x="33" y="52"/>
                    <a:pt x="0" y="57"/>
                  </a:cubicBezTo>
                  <a:cubicBezTo>
                    <a:pt x="6" y="142"/>
                    <a:pt x="6" y="227"/>
                    <a:pt x="1" y="312"/>
                  </a:cubicBezTo>
                  <a:cubicBezTo>
                    <a:pt x="34" y="308"/>
                    <a:pt x="70" y="305"/>
                    <a:pt x="101" y="305"/>
                  </a:cubicBezTo>
                  <a:cubicBezTo>
                    <a:pt x="101" y="333"/>
                    <a:pt x="99" y="361"/>
                    <a:pt x="96" y="390"/>
                  </a:cubicBezTo>
                  <a:cubicBezTo>
                    <a:pt x="148" y="387"/>
                    <a:pt x="178" y="389"/>
                    <a:pt x="210" y="390"/>
                  </a:cubicBezTo>
                  <a:cubicBezTo>
                    <a:pt x="282" y="391"/>
                    <a:pt x="332" y="345"/>
                    <a:pt x="334" y="285"/>
                  </a:cubicBezTo>
                  <a:cubicBezTo>
                    <a:pt x="335" y="245"/>
                    <a:pt x="307" y="203"/>
                    <a:pt x="266" y="199"/>
                  </a:cubicBezTo>
                  <a:close/>
                </a:path>
              </a:pathLst>
            </a:custGeom>
            <a:solidFill>
              <a:srgbClr val="FF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2189419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604F46E-CE85-D948-B626-D1BE5AEEF34C}"/>
              </a:ext>
            </a:extLst>
          </p:cNvPr>
          <p:cNvSpPr/>
          <p:nvPr userDrawn="1"/>
        </p:nvSpPr>
        <p:spPr>
          <a:xfrm>
            <a:off x="6858001" y="0"/>
            <a:ext cx="2286000" cy="5143500"/>
          </a:xfrm>
          <a:prstGeom prst="rect">
            <a:avLst/>
          </a:prstGeom>
          <a:solidFill>
            <a:srgbClr val="8F43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096000" rIns="360000" bIns="0" rtlCol="0" anchor="t"/>
          <a:lstStyle/>
          <a:p>
            <a:pPr lvl="0"/>
            <a:endParaRPr lang="lt-LT" sz="14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1A9DDF-8A2B-AE44-845E-DCC7B41CA8EC}"/>
              </a:ext>
            </a:extLst>
          </p:cNvPr>
          <p:cNvSpPr/>
          <p:nvPr userDrawn="1"/>
        </p:nvSpPr>
        <p:spPr>
          <a:xfrm>
            <a:off x="4572001" y="0"/>
            <a:ext cx="2286000" cy="5143500"/>
          </a:xfrm>
          <a:prstGeom prst="rect">
            <a:avLst/>
          </a:prstGeom>
          <a:solidFill>
            <a:srgbClr val="297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096000" rIns="360000" bIns="0" rtlCol="0" anchor="t"/>
          <a:lstStyle/>
          <a:p>
            <a:pPr lvl="0"/>
            <a:endParaRPr lang="lt-LT" sz="14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3E57A5-BF0F-B74E-AE46-879CBE829269}"/>
              </a:ext>
            </a:extLst>
          </p:cNvPr>
          <p:cNvSpPr/>
          <p:nvPr userDrawn="1"/>
        </p:nvSpPr>
        <p:spPr>
          <a:xfrm>
            <a:off x="2286001" y="0"/>
            <a:ext cx="2285999" cy="5143500"/>
          </a:xfrm>
          <a:prstGeom prst="rect">
            <a:avLst/>
          </a:prstGeom>
          <a:solidFill>
            <a:srgbClr val="189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096000" rIns="360000" bIns="0" rtlCol="0" anchor="t"/>
          <a:lstStyle/>
          <a:p>
            <a:pPr lvl="0">
              <a:spcAft>
                <a:spcPts val="0"/>
              </a:spcAft>
            </a:pPr>
            <a:endParaRPr lang="lt-LT" sz="1400" b="1" dirty="0">
              <a:solidFill>
                <a:schemeClr val="accent5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36A32B-8B75-7443-AA35-E94EFA11983F}"/>
              </a:ext>
            </a:extLst>
          </p:cNvPr>
          <p:cNvSpPr/>
          <p:nvPr userDrawn="1"/>
        </p:nvSpPr>
        <p:spPr>
          <a:xfrm>
            <a:off x="0" y="0"/>
            <a:ext cx="2310809" cy="5143500"/>
          </a:xfrm>
          <a:prstGeom prst="rect">
            <a:avLst/>
          </a:prstGeom>
          <a:solidFill>
            <a:srgbClr val="1CB5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096000" rIns="360000" bIns="0" rtlCol="0" anchor="t"/>
          <a:lstStyle/>
          <a:p>
            <a:pPr lvl="0"/>
            <a:endParaRPr lang="lt-LT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1AA7DE-548F-4D40-97F3-3E4C4F6C8D84}" type="datetime1">
              <a:rPr lang="lt-LT" smtClean="0"/>
              <a:t>2019-05-22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lt-LT" smtClean="0"/>
              <a:t>pavadinimas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26B06C-138F-4C84-B251-3B715B0BE919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539750" y="1851025"/>
            <a:ext cx="1584325" cy="1512888"/>
          </a:xfrm>
        </p:spPr>
        <p:txBody>
          <a:bodyPr/>
          <a:lstStyle>
            <a:lvl1pPr marL="0" indent="0">
              <a:buFont typeface="+mj-lt"/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2483768" y="1851670"/>
            <a:ext cx="1584325" cy="1512888"/>
          </a:xfrm>
        </p:spPr>
        <p:txBody>
          <a:bodyPr/>
          <a:lstStyle>
            <a:lvl1pPr marL="0" indent="0">
              <a:buFont typeface="+mj-lt"/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4788024" y="1851670"/>
            <a:ext cx="1584325" cy="1512888"/>
          </a:xfrm>
        </p:spPr>
        <p:txBody>
          <a:bodyPr/>
          <a:lstStyle>
            <a:lvl1pPr marL="0" indent="0">
              <a:buFont typeface="+mj-lt"/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197456" y="1815306"/>
            <a:ext cx="1584325" cy="1512888"/>
          </a:xfrm>
        </p:spPr>
        <p:txBody>
          <a:bodyPr/>
          <a:lstStyle>
            <a:lvl1pPr marL="0" indent="0">
              <a:buFont typeface="+mj-lt"/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4" name="Group 4"/>
          <p:cNvGrpSpPr>
            <a:grpSpLocks noChangeAspect="1"/>
          </p:cNvGrpSpPr>
          <p:nvPr userDrawn="1"/>
        </p:nvGrpSpPr>
        <p:grpSpPr bwMode="auto">
          <a:xfrm>
            <a:off x="8420100" y="93686"/>
            <a:ext cx="723900" cy="677863"/>
            <a:chOff x="5304" y="0"/>
            <a:chExt cx="456" cy="427"/>
          </a:xfrm>
        </p:grpSpPr>
        <p:sp>
          <p:nvSpPr>
            <p:cNvPr id="2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304" y="0"/>
              <a:ext cx="456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26" name="Freeform 5"/>
            <p:cNvSpPr>
              <a:spLocks/>
            </p:cNvSpPr>
            <p:nvPr userDrawn="1"/>
          </p:nvSpPr>
          <p:spPr bwMode="auto">
            <a:xfrm>
              <a:off x="5304" y="-58"/>
              <a:ext cx="463" cy="527"/>
            </a:xfrm>
            <a:custGeom>
              <a:avLst/>
              <a:gdLst>
                <a:gd name="T0" fmla="*/ 0 w 1013"/>
                <a:gd name="T1" fmla="*/ 1163 h 1163"/>
                <a:gd name="T2" fmla="*/ 0 w 1013"/>
                <a:gd name="T3" fmla="*/ 1163 h 1163"/>
                <a:gd name="T4" fmla="*/ 1013 w 1013"/>
                <a:gd name="T5" fmla="*/ 1163 h 1163"/>
                <a:gd name="T6" fmla="*/ 1013 w 1013"/>
                <a:gd name="T7" fmla="*/ 0 h 1163"/>
                <a:gd name="T8" fmla="*/ 0 w 1013"/>
                <a:gd name="T9" fmla="*/ 0 h 1163"/>
                <a:gd name="T10" fmla="*/ 0 w 1013"/>
                <a:gd name="T11" fmla="*/ 1163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1163">
                  <a:moveTo>
                    <a:pt x="0" y="1163"/>
                  </a:moveTo>
                  <a:lnTo>
                    <a:pt x="0" y="1163"/>
                  </a:lnTo>
                  <a:lnTo>
                    <a:pt x="1013" y="1163"/>
                  </a:lnTo>
                  <a:lnTo>
                    <a:pt x="1013" y="0"/>
                  </a:lnTo>
                  <a:lnTo>
                    <a:pt x="0" y="0"/>
                  </a:lnTo>
                  <a:lnTo>
                    <a:pt x="0" y="1163"/>
                  </a:lnTo>
                  <a:close/>
                </a:path>
              </a:pathLst>
            </a:custGeom>
            <a:solidFill>
              <a:srgbClr val="12865D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27" name="Freeform 6"/>
            <p:cNvSpPr>
              <a:spLocks noEditPoints="1"/>
            </p:cNvSpPr>
            <p:nvPr userDrawn="1"/>
          </p:nvSpPr>
          <p:spPr bwMode="auto">
            <a:xfrm>
              <a:off x="5460" y="117"/>
              <a:ext cx="153" cy="177"/>
            </a:xfrm>
            <a:custGeom>
              <a:avLst/>
              <a:gdLst>
                <a:gd name="T0" fmla="*/ 228 w 335"/>
                <a:gd name="T1" fmla="*/ 342 h 391"/>
                <a:gd name="T2" fmla="*/ 228 w 335"/>
                <a:gd name="T3" fmla="*/ 342 h 391"/>
                <a:gd name="T4" fmla="*/ 213 w 335"/>
                <a:gd name="T5" fmla="*/ 344 h 391"/>
                <a:gd name="T6" fmla="*/ 158 w 335"/>
                <a:gd name="T7" fmla="*/ 344 h 391"/>
                <a:gd name="T8" fmla="*/ 158 w 335"/>
                <a:gd name="T9" fmla="*/ 304 h 391"/>
                <a:gd name="T10" fmla="*/ 212 w 335"/>
                <a:gd name="T11" fmla="*/ 308 h 391"/>
                <a:gd name="T12" fmla="*/ 213 w 335"/>
                <a:gd name="T13" fmla="*/ 258 h 391"/>
                <a:gd name="T14" fmla="*/ 158 w 335"/>
                <a:gd name="T15" fmla="*/ 256 h 391"/>
                <a:gd name="T16" fmla="*/ 158 w 335"/>
                <a:gd name="T17" fmla="*/ 93 h 391"/>
                <a:gd name="T18" fmla="*/ 189 w 335"/>
                <a:gd name="T19" fmla="*/ 93 h 391"/>
                <a:gd name="T20" fmla="*/ 189 w 335"/>
                <a:gd name="T21" fmla="*/ 93 h 391"/>
                <a:gd name="T22" fmla="*/ 247 w 335"/>
                <a:gd name="T23" fmla="*/ 110 h 391"/>
                <a:gd name="T24" fmla="*/ 257 w 335"/>
                <a:gd name="T25" fmla="*/ 125 h 391"/>
                <a:gd name="T26" fmla="*/ 259 w 335"/>
                <a:gd name="T27" fmla="*/ 138 h 391"/>
                <a:gd name="T28" fmla="*/ 259 w 335"/>
                <a:gd name="T29" fmla="*/ 138 h 391"/>
                <a:gd name="T30" fmla="*/ 259 w 335"/>
                <a:gd name="T31" fmla="*/ 138 h 391"/>
                <a:gd name="T32" fmla="*/ 250 w 335"/>
                <a:gd name="T33" fmla="*/ 164 h 391"/>
                <a:gd name="T34" fmla="*/ 199 w 335"/>
                <a:gd name="T35" fmla="*/ 181 h 391"/>
                <a:gd name="T36" fmla="*/ 194 w 335"/>
                <a:gd name="T37" fmla="*/ 181 h 391"/>
                <a:gd name="T38" fmla="*/ 194 w 335"/>
                <a:gd name="T39" fmla="*/ 223 h 391"/>
                <a:gd name="T40" fmla="*/ 229 w 335"/>
                <a:gd name="T41" fmla="*/ 226 h 391"/>
                <a:gd name="T42" fmla="*/ 277 w 335"/>
                <a:gd name="T43" fmla="*/ 284 h 391"/>
                <a:gd name="T44" fmla="*/ 228 w 335"/>
                <a:gd name="T45" fmla="*/ 342 h 391"/>
                <a:gd name="T46" fmla="*/ 103 w 335"/>
                <a:gd name="T47" fmla="*/ 258 h 391"/>
                <a:gd name="T48" fmla="*/ 103 w 335"/>
                <a:gd name="T49" fmla="*/ 258 h 391"/>
                <a:gd name="T50" fmla="*/ 56 w 335"/>
                <a:gd name="T51" fmla="*/ 263 h 391"/>
                <a:gd name="T52" fmla="*/ 56 w 335"/>
                <a:gd name="T53" fmla="*/ 97 h 391"/>
                <a:gd name="T54" fmla="*/ 103 w 335"/>
                <a:gd name="T55" fmla="*/ 93 h 391"/>
                <a:gd name="T56" fmla="*/ 103 w 335"/>
                <a:gd name="T57" fmla="*/ 258 h 391"/>
                <a:gd name="T58" fmla="*/ 266 w 335"/>
                <a:gd name="T59" fmla="*/ 199 h 391"/>
                <a:gd name="T60" fmla="*/ 266 w 335"/>
                <a:gd name="T61" fmla="*/ 199 h 391"/>
                <a:gd name="T62" fmla="*/ 271 w 335"/>
                <a:gd name="T63" fmla="*/ 196 h 391"/>
                <a:gd name="T64" fmla="*/ 278 w 335"/>
                <a:gd name="T65" fmla="*/ 193 h 391"/>
                <a:gd name="T66" fmla="*/ 312 w 335"/>
                <a:gd name="T67" fmla="*/ 129 h 391"/>
                <a:gd name="T68" fmla="*/ 282 w 335"/>
                <a:gd name="T69" fmla="*/ 69 h 391"/>
                <a:gd name="T70" fmla="*/ 212 w 335"/>
                <a:gd name="T71" fmla="*/ 47 h 391"/>
                <a:gd name="T72" fmla="*/ 158 w 335"/>
                <a:gd name="T73" fmla="*/ 45 h 391"/>
                <a:gd name="T74" fmla="*/ 158 w 335"/>
                <a:gd name="T75" fmla="*/ 1 h 391"/>
                <a:gd name="T76" fmla="*/ 98 w 335"/>
                <a:gd name="T77" fmla="*/ 3 h 391"/>
                <a:gd name="T78" fmla="*/ 101 w 335"/>
                <a:gd name="T79" fmla="*/ 46 h 391"/>
                <a:gd name="T80" fmla="*/ 0 w 335"/>
                <a:gd name="T81" fmla="*/ 57 h 391"/>
                <a:gd name="T82" fmla="*/ 1 w 335"/>
                <a:gd name="T83" fmla="*/ 312 h 391"/>
                <a:gd name="T84" fmla="*/ 101 w 335"/>
                <a:gd name="T85" fmla="*/ 305 h 391"/>
                <a:gd name="T86" fmla="*/ 96 w 335"/>
                <a:gd name="T87" fmla="*/ 390 h 391"/>
                <a:gd name="T88" fmla="*/ 210 w 335"/>
                <a:gd name="T89" fmla="*/ 390 h 391"/>
                <a:gd name="T90" fmla="*/ 334 w 335"/>
                <a:gd name="T91" fmla="*/ 285 h 391"/>
                <a:gd name="T92" fmla="*/ 266 w 335"/>
                <a:gd name="T93" fmla="*/ 19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5" h="391">
                  <a:moveTo>
                    <a:pt x="228" y="342"/>
                  </a:moveTo>
                  <a:lnTo>
                    <a:pt x="228" y="342"/>
                  </a:lnTo>
                  <a:cubicBezTo>
                    <a:pt x="224" y="343"/>
                    <a:pt x="219" y="344"/>
                    <a:pt x="213" y="344"/>
                  </a:cubicBezTo>
                  <a:cubicBezTo>
                    <a:pt x="190" y="344"/>
                    <a:pt x="183" y="343"/>
                    <a:pt x="158" y="344"/>
                  </a:cubicBezTo>
                  <a:lnTo>
                    <a:pt x="158" y="304"/>
                  </a:lnTo>
                  <a:cubicBezTo>
                    <a:pt x="177" y="304"/>
                    <a:pt x="193" y="305"/>
                    <a:pt x="212" y="308"/>
                  </a:cubicBezTo>
                  <a:lnTo>
                    <a:pt x="213" y="258"/>
                  </a:lnTo>
                  <a:cubicBezTo>
                    <a:pt x="196" y="257"/>
                    <a:pt x="175" y="255"/>
                    <a:pt x="158" y="256"/>
                  </a:cubicBezTo>
                  <a:lnTo>
                    <a:pt x="158" y="93"/>
                  </a:lnTo>
                  <a:cubicBezTo>
                    <a:pt x="169" y="93"/>
                    <a:pt x="179" y="93"/>
                    <a:pt x="189" y="93"/>
                  </a:cubicBezTo>
                  <a:cubicBezTo>
                    <a:pt x="189" y="93"/>
                    <a:pt x="189" y="93"/>
                    <a:pt x="189" y="93"/>
                  </a:cubicBezTo>
                  <a:cubicBezTo>
                    <a:pt x="208" y="94"/>
                    <a:pt x="234" y="97"/>
                    <a:pt x="247" y="110"/>
                  </a:cubicBezTo>
                  <a:cubicBezTo>
                    <a:pt x="252" y="114"/>
                    <a:pt x="255" y="119"/>
                    <a:pt x="257" y="125"/>
                  </a:cubicBezTo>
                  <a:cubicBezTo>
                    <a:pt x="259" y="129"/>
                    <a:pt x="259" y="133"/>
                    <a:pt x="259" y="138"/>
                  </a:cubicBezTo>
                  <a:lnTo>
                    <a:pt x="259" y="138"/>
                  </a:lnTo>
                  <a:lnTo>
                    <a:pt x="259" y="138"/>
                  </a:lnTo>
                  <a:cubicBezTo>
                    <a:pt x="259" y="148"/>
                    <a:pt x="256" y="157"/>
                    <a:pt x="250" y="164"/>
                  </a:cubicBezTo>
                  <a:cubicBezTo>
                    <a:pt x="239" y="177"/>
                    <a:pt x="219" y="181"/>
                    <a:pt x="199" y="181"/>
                  </a:cubicBezTo>
                  <a:cubicBezTo>
                    <a:pt x="197" y="181"/>
                    <a:pt x="196" y="181"/>
                    <a:pt x="194" y="181"/>
                  </a:cubicBezTo>
                  <a:lnTo>
                    <a:pt x="194" y="223"/>
                  </a:lnTo>
                  <a:cubicBezTo>
                    <a:pt x="206" y="223"/>
                    <a:pt x="217" y="223"/>
                    <a:pt x="229" y="226"/>
                  </a:cubicBezTo>
                  <a:cubicBezTo>
                    <a:pt x="257" y="231"/>
                    <a:pt x="277" y="255"/>
                    <a:pt x="277" y="284"/>
                  </a:cubicBezTo>
                  <a:cubicBezTo>
                    <a:pt x="277" y="313"/>
                    <a:pt x="256" y="337"/>
                    <a:pt x="228" y="342"/>
                  </a:cubicBezTo>
                  <a:close/>
                  <a:moveTo>
                    <a:pt x="103" y="258"/>
                  </a:moveTo>
                  <a:lnTo>
                    <a:pt x="103" y="258"/>
                  </a:lnTo>
                  <a:cubicBezTo>
                    <a:pt x="88" y="259"/>
                    <a:pt x="69" y="261"/>
                    <a:pt x="56" y="263"/>
                  </a:cubicBezTo>
                  <a:lnTo>
                    <a:pt x="56" y="97"/>
                  </a:lnTo>
                  <a:cubicBezTo>
                    <a:pt x="72" y="96"/>
                    <a:pt x="87" y="94"/>
                    <a:pt x="103" y="93"/>
                  </a:cubicBezTo>
                  <a:cubicBezTo>
                    <a:pt x="105" y="151"/>
                    <a:pt x="105" y="201"/>
                    <a:pt x="103" y="258"/>
                  </a:cubicBezTo>
                  <a:close/>
                  <a:moveTo>
                    <a:pt x="266" y="199"/>
                  </a:moveTo>
                  <a:lnTo>
                    <a:pt x="266" y="199"/>
                  </a:lnTo>
                  <a:cubicBezTo>
                    <a:pt x="268" y="198"/>
                    <a:pt x="269" y="197"/>
                    <a:pt x="271" y="196"/>
                  </a:cubicBezTo>
                  <a:cubicBezTo>
                    <a:pt x="273" y="195"/>
                    <a:pt x="276" y="194"/>
                    <a:pt x="278" y="193"/>
                  </a:cubicBezTo>
                  <a:cubicBezTo>
                    <a:pt x="298" y="179"/>
                    <a:pt x="312" y="156"/>
                    <a:pt x="312" y="129"/>
                  </a:cubicBezTo>
                  <a:cubicBezTo>
                    <a:pt x="312" y="104"/>
                    <a:pt x="300" y="83"/>
                    <a:pt x="282" y="69"/>
                  </a:cubicBezTo>
                  <a:cubicBezTo>
                    <a:pt x="262" y="54"/>
                    <a:pt x="235" y="50"/>
                    <a:pt x="212" y="47"/>
                  </a:cubicBezTo>
                  <a:cubicBezTo>
                    <a:pt x="194" y="46"/>
                    <a:pt x="176" y="45"/>
                    <a:pt x="158" y="45"/>
                  </a:cubicBezTo>
                  <a:lnTo>
                    <a:pt x="158" y="1"/>
                  </a:lnTo>
                  <a:cubicBezTo>
                    <a:pt x="135" y="0"/>
                    <a:pt x="117" y="1"/>
                    <a:pt x="98" y="3"/>
                  </a:cubicBezTo>
                  <a:cubicBezTo>
                    <a:pt x="99" y="17"/>
                    <a:pt x="101" y="33"/>
                    <a:pt x="101" y="46"/>
                  </a:cubicBezTo>
                  <a:cubicBezTo>
                    <a:pt x="67" y="48"/>
                    <a:pt x="33" y="52"/>
                    <a:pt x="0" y="57"/>
                  </a:cubicBezTo>
                  <a:cubicBezTo>
                    <a:pt x="6" y="142"/>
                    <a:pt x="6" y="227"/>
                    <a:pt x="1" y="312"/>
                  </a:cubicBezTo>
                  <a:cubicBezTo>
                    <a:pt x="34" y="308"/>
                    <a:pt x="70" y="305"/>
                    <a:pt x="101" y="305"/>
                  </a:cubicBezTo>
                  <a:cubicBezTo>
                    <a:pt x="101" y="333"/>
                    <a:pt x="99" y="361"/>
                    <a:pt x="96" y="390"/>
                  </a:cubicBezTo>
                  <a:cubicBezTo>
                    <a:pt x="148" y="387"/>
                    <a:pt x="178" y="389"/>
                    <a:pt x="210" y="390"/>
                  </a:cubicBezTo>
                  <a:cubicBezTo>
                    <a:pt x="282" y="391"/>
                    <a:pt x="332" y="345"/>
                    <a:pt x="334" y="285"/>
                  </a:cubicBezTo>
                  <a:cubicBezTo>
                    <a:pt x="335" y="245"/>
                    <a:pt x="307" y="203"/>
                    <a:pt x="266" y="199"/>
                  </a:cubicBezTo>
                  <a:close/>
                </a:path>
              </a:pathLst>
            </a:custGeom>
            <a:solidFill>
              <a:srgbClr val="FF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2224990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7A6A2C7-A979-C845-970A-F591C3E457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1999" cy="51434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6B3C50E-9844-A342-B397-28EC60432F3F}"/>
              </a:ext>
            </a:extLst>
          </p:cNvPr>
          <p:cNvSpPr/>
          <p:nvPr userDrawn="1"/>
        </p:nvSpPr>
        <p:spPr>
          <a:xfrm>
            <a:off x="4572000" y="-1"/>
            <a:ext cx="4571999" cy="5143499"/>
          </a:xfrm>
          <a:prstGeom prst="rect">
            <a:avLst/>
          </a:prstGeom>
          <a:solidFill>
            <a:srgbClr val="8F439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67544" y="1707654"/>
            <a:ext cx="3888432" cy="1102519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t-LT" dirty="0"/>
          </a:p>
        </p:txBody>
      </p: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8420100" y="93686"/>
            <a:ext cx="723900" cy="677863"/>
            <a:chOff x="5304" y="0"/>
            <a:chExt cx="456" cy="427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304" y="0"/>
              <a:ext cx="456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5304" y="-58"/>
              <a:ext cx="463" cy="527"/>
            </a:xfrm>
            <a:custGeom>
              <a:avLst/>
              <a:gdLst>
                <a:gd name="T0" fmla="*/ 0 w 1013"/>
                <a:gd name="T1" fmla="*/ 1163 h 1163"/>
                <a:gd name="T2" fmla="*/ 0 w 1013"/>
                <a:gd name="T3" fmla="*/ 1163 h 1163"/>
                <a:gd name="T4" fmla="*/ 1013 w 1013"/>
                <a:gd name="T5" fmla="*/ 1163 h 1163"/>
                <a:gd name="T6" fmla="*/ 1013 w 1013"/>
                <a:gd name="T7" fmla="*/ 0 h 1163"/>
                <a:gd name="T8" fmla="*/ 0 w 1013"/>
                <a:gd name="T9" fmla="*/ 0 h 1163"/>
                <a:gd name="T10" fmla="*/ 0 w 1013"/>
                <a:gd name="T11" fmla="*/ 1163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1163">
                  <a:moveTo>
                    <a:pt x="0" y="1163"/>
                  </a:moveTo>
                  <a:lnTo>
                    <a:pt x="0" y="1163"/>
                  </a:lnTo>
                  <a:lnTo>
                    <a:pt x="1013" y="1163"/>
                  </a:lnTo>
                  <a:lnTo>
                    <a:pt x="1013" y="0"/>
                  </a:lnTo>
                  <a:lnTo>
                    <a:pt x="0" y="0"/>
                  </a:lnTo>
                  <a:lnTo>
                    <a:pt x="0" y="1163"/>
                  </a:lnTo>
                  <a:close/>
                </a:path>
              </a:pathLst>
            </a:custGeom>
            <a:solidFill>
              <a:srgbClr val="12865D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5460" y="117"/>
              <a:ext cx="153" cy="177"/>
            </a:xfrm>
            <a:custGeom>
              <a:avLst/>
              <a:gdLst>
                <a:gd name="T0" fmla="*/ 228 w 335"/>
                <a:gd name="T1" fmla="*/ 342 h 391"/>
                <a:gd name="T2" fmla="*/ 228 w 335"/>
                <a:gd name="T3" fmla="*/ 342 h 391"/>
                <a:gd name="T4" fmla="*/ 213 w 335"/>
                <a:gd name="T5" fmla="*/ 344 h 391"/>
                <a:gd name="T6" fmla="*/ 158 w 335"/>
                <a:gd name="T7" fmla="*/ 344 h 391"/>
                <a:gd name="T8" fmla="*/ 158 w 335"/>
                <a:gd name="T9" fmla="*/ 304 h 391"/>
                <a:gd name="T10" fmla="*/ 212 w 335"/>
                <a:gd name="T11" fmla="*/ 308 h 391"/>
                <a:gd name="T12" fmla="*/ 213 w 335"/>
                <a:gd name="T13" fmla="*/ 258 h 391"/>
                <a:gd name="T14" fmla="*/ 158 w 335"/>
                <a:gd name="T15" fmla="*/ 256 h 391"/>
                <a:gd name="T16" fmla="*/ 158 w 335"/>
                <a:gd name="T17" fmla="*/ 93 h 391"/>
                <a:gd name="T18" fmla="*/ 189 w 335"/>
                <a:gd name="T19" fmla="*/ 93 h 391"/>
                <a:gd name="T20" fmla="*/ 189 w 335"/>
                <a:gd name="T21" fmla="*/ 93 h 391"/>
                <a:gd name="T22" fmla="*/ 247 w 335"/>
                <a:gd name="T23" fmla="*/ 110 h 391"/>
                <a:gd name="T24" fmla="*/ 257 w 335"/>
                <a:gd name="T25" fmla="*/ 125 h 391"/>
                <a:gd name="T26" fmla="*/ 259 w 335"/>
                <a:gd name="T27" fmla="*/ 138 h 391"/>
                <a:gd name="T28" fmla="*/ 259 w 335"/>
                <a:gd name="T29" fmla="*/ 138 h 391"/>
                <a:gd name="T30" fmla="*/ 259 w 335"/>
                <a:gd name="T31" fmla="*/ 138 h 391"/>
                <a:gd name="T32" fmla="*/ 250 w 335"/>
                <a:gd name="T33" fmla="*/ 164 h 391"/>
                <a:gd name="T34" fmla="*/ 199 w 335"/>
                <a:gd name="T35" fmla="*/ 181 h 391"/>
                <a:gd name="T36" fmla="*/ 194 w 335"/>
                <a:gd name="T37" fmla="*/ 181 h 391"/>
                <a:gd name="T38" fmla="*/ 194 w 335"/>
                <a:gd name="T39" fmla="*/ 223 h 391"/>
                <a:gd name="T40" fmla="*/ 229 w 335"/>
                <a:gd name="T41" fmla="*/ 226 h 391"/>
                <a:gd name="T42" fmla="*/ 277 w 335"/>
                <a:gd name="T43" fmla="*/ 284 h 391"/>
                <a:gd name="T44" fmla="*/ 228 w 335"/>
                <a:gd name="T45" fmla="*/ 342 h 391"/>
                <a:gd name="T46" fmla="*/ 103 w 335"/>
                <a:gd name="T47" fmla="*/ 258 h 391"/>
                <a:gd name="T48" fmla="*/ 103 w 335"/>
                <a:gd name="T49" fmla="*/ 258 h 391"/>
                <a:gd name="T50" fmla="*/ 56 w 335"/>
                <a:gd name="T51" fmla="*/ 263 h 391"/>
                <a:gd name="T52" fmla="*/ 56 w 335"/>
                <a:gd name="T53" fmla="*/ 97 h 391"/>
                <a:gd name="T54" fmla="*/ 103 w 335"/>
                <a:gd name="T55" fmla="*/ 93 h 391"/>
                <a:gd name="T56" fmla="*/ 103 w 335"/>
                <a:gd name="T57" fmla="*/ 258 h 391"/>
                <a:gd name="T58" fmla="*/ 266 w 335"/>
                <a:gd name="T59" fmla="*/ 199 h 391"/>
                <a:gd name="T60" fmla="*/ 266 w 335"/>
                <a:gd name="T61" fmla="*/ 199 h 391"/>
                <a:gd name="T62" fmla="*/ 271 w 335"/>
                <a:gd name="T63" fmla="*/ 196 h 391"/>
                <a:gd name="T64" fmla="*/ 278 w 335"/>
                <a:gd name="T65" fmla="*/ 193 h 391"/>
                <a:gd name="T66" fmla="*/ 312 w 335"/>
                <a:gd name="T67" fmla="*/ 129 h 391"/>
                <a:gd name="T68" fmla="*/ 282 w 335"/>
                <a:gd name="T69" fmla="*/ 69 h 391"/>
                <a:gd name="T70" fmla="*/ 212 w 335"/>
                <a:gd name="T71" fmla="*/ 47 h 391"/>
                <a:gd name="T72" fmla="*/ 158 w 335"/>
                <a:gd name="T73" fmla="*/ 45 h 391"/>
                <a:gd name="T74" fmla="*/ 158 w 335"/>
                <a:gd name="T75" fmla="*/ 1 h 391"/>
                <a:gd name="T76" fmla="*/ 98 w 335"/>
                <a:gd name="T77" fmla="*/ 3 h 391"/>
                <a:gd name="T78" fmla="*/ 101 w 335"/>
                <a:gd name="T79" fmla="*/ 46 h 391"/>
                <a:gd name="T80" fmla="*/ 0 w 335"/>
                <a:gd name="T81" fmla="*/ 57 h 391"/>
                <a:gd name="T82" fmla="*/ 1 w 335"/>
                <a:gd name="T83" fmla="*/ 312 h 391"/>
                <a:gd name="T84" fmla="*/ 101 w 335"/>
                <a:gd name="T85" fmla="*/ 305 h 391"/>
                <a:gd name="T86" fmla="*/ 96 w 335"/>
                <a:gd name="T87" fmla="*/ 390 h 391"/>
                <a:gd name="T88" fmla="*/ 210 w 335"/>
                <a:gd name="T89" fmla="*/ 390 h 391"/>
                <a:gd name="T90" fmla="*/ 334 w 335"/>
                <a:gd name="T91" fmla="*/ 285 h 391"/>
                <a:gd name="T92" fmla="*/ 266 w 335"/>
                <a:gd name="T93" fmla="*/ 19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5" h="391">
                  <a:moveTo>
                    <a:pt x="228" y="342"/>
                  </a:moveTo>
                  <a:lnTo>
                    <a:pt x="228" y="342"/>
                  </a:lnTo>
                  <a:cubicBezTo>
                    <a:pt x="224" y="343"/>
                    <a:pt x="219" y="344"/>
                    <a:pt x="213" y="344"/>
                  </a:cubicBezTo>
                  <a:cubicBezTo>
                    <a:pt x="190" y="344"/>
                    <a:pt x="183" y="343"/>
                    <a:pt x="158" y="344"/>
                  </a:cubicBezTo>
                  <a:lnTo>
                    <a:pt x="158" y="304"/>
                  </a:lnTo>
                  <a:cubicBezTo>
                    <a:pt x="177" y="304"/>
                    <a:pt x="193" y="305"/>
                    <a:pt x="212" y="308"/>
                  </a:cubicBezTo>
                  <a:lnTo>
                    <a:pt x="213" y="258"/>
                  </a:lnTo>
                  <a:cubicBezTo>
                    <a:pt x="196" y="257"/>
                    <a:pt x="175" y="255"/>
                    <a:pt x="158" y="256"/>
                  </a:cubicBezTo>
                  <a:lnTo>
                    <a:pt x="158" y="93"/>
                  </a:lnTo>
                  <a:cubicBezTo>
                    <a:pt x="169" y="93"/>
                    <a:pt x="179" y="93"/>
                    <a:pt x="189" y="93"/>
                  </a:cubicBezTo>
                  <a:cubicBezTo>
                    <a:pt x="189" y="93"/>
                    <a:pt x="189" y="93"/>
                    <a:pt x="189" y="93"/>
                  </a:cubicBezTo>
                  <a:cubicBezTo>
                    <a:pt x="208" y="94"/>
                    <a:pt x="234" y="97"/>
                    <a:pt x="247" y="110"/>
                  </a:cubicBezTo>
                  <a:cubicBezTo>
                    <a:pt x="252" y="114"/>
                    <a:pt x="255" y="119"/>
                    <a:pt x="257" y="125"/>
                  </a:cubicBezTo>
                  <a:cubicBezTo>
                    <a:pt x="259" y="129"/>
                    <a:pt x="259" y="133"/>
                    <a:pt x="259" y="138"/>
                  </a:cubicBezTo>
                  <a:lnTo>
                    <a:pt x="259" y="138"/>
                  </a:lnTo>
                  <a:lnTo>
                    <a:pt x="259" y="138"/>
                  </a:lnTo>
                  <a:cubicBezTo>
                    <a:pt x="259" y="148"/>
                    <a:pt x="256" y="157"/>
                    <a:pt x="250" y="164"/>
                  </a:cubicBezTo>
                  <a:cubicBezTo>
                    <a:pt x="239" y="177"/>
                    <a:pt x="219" y="181"/>
                    <a:pt x="199" y="181"/>
                  </a:cubicBezTo>
                  <a:cubicBezTo>
                    <a:pt x="197" y="181"/>
                    <a:pt x="196" y="181"/>
                    <a:pt x="194" y="181"/>
                  </a:cubicBezTo>
                  <a:lnTo>
                    <a:pt x="194" y="223"/>
                  </a:lnTo>
                  <a:cubicBezTo>
                    <a:pt x="206" y="223"/>
                    <a:pt x="217" y="223"/>
                    <a:pt x="229" y="226"/>
                  </a:cubicBezTo>
                  <a:cubicBezTo>
                    <a:pt x="257" y="231"/>
                    <a:pt x="277" y="255"/>
                    <a:pt x="277" y="284"/>
                  </a:cubicBezTo>
                  <a:cubicBezTo>
                    <a:pt x="277" y="313"/>
                    <a:pt x="256" y="337"/>
                    <a:pt x="228" y="342"/>
                  </a:cubicBezTo>
                  <a:close/>
                  <a:moveTo>
                    <a:pt x="103" y="258"/>
                  </a:moveTo>
                  <a:lnTo>
                    <a:pt x="103" y="258"/>
                  </a:lnTo>
                  <a:cubicBezTo>
                    <a:pt x="88" y="259"/>
                    <a:pt x="69" y="261"/>
                    <a:pt x="56" y="263"/>
                  </a:cubicBezTo>
                  <a:lnTo>
                    <a:pt x="56" y="97"/>
                  </a:lnTo>
                  <a:cubicBezTo>
                    <a:pt x="72" y="96"/>
                    <a:pt x="87" y="94"/>
                    <a:pt x="103" y="93"/>
                  </a:cubicBezTo>
                  <a:cubicBezTo>
                    <a:pt x="105" y="151"/>
                    <a:pt x="105" y="201"/>
                    <a:pt x="103" y="258"/>
                  </a:cubicBezTo>
                  <a:close/>
                  <a:moveTo>
                    <a:pt x="266" y="199"/>
                  </a:moveTo>
                  <a:lnTo>
                    <a:pt x="266" y="199"/>
                  </a:lnTo>
                  <a:cubicBezTo>
                    <a:pt x="268" y="198"/>
                    <a:pt x="269" y="197"/>
                    <a:pt x="271" y="196"/>
                  </a:cubicBezTo>
                  <a:cubicBezTo>
                    <a:pt x="273" y="195"/>
                    <a:pt x="276" y="194"/>
                    <a:pt x="278" y="193"/>
                  </a:cubicBezTo>
                  <a:cubicBezTo>
                    <a:pt x="298" y="179"/>
                    <a:pt x="312" y="156"/>
                    <a:pt x="312" y="129"/>
                  </a:cubicBezTo>
                  <a:cubicBezTo>
                    <a:pt x="312" y="104"/>
                    <a:pt x="300" y="83"/>
                    <a:pt x="282" y="69"/>
                  </a:cubicBezTo>
                  <a:cubicBezTo>
                    <a:pt x="262" y="54"/>
                    <a:pt x="235" y="50"/>
                    <a:pt x="212" y="47"/>
                  </a:cubicBezTo>
                  <a:cubicBezTo>
                    <a:pt x="194" y="46"/>
                    <a:pt x="176" y="45"/>
                    <a:pt x="158" y="45"/>
                  </a:cubicBezTo>
                  <a:lnTo>
                    <a:pt x="158" y="1"/>
                  </a:lnTo>
                  <a:cubicBezTo>
                    <a:pt x="135" y="0"/>
                    <a:pt x="117" y="1"/>
                    <a:pt x="98" y="3"/>
                  </a:cubicBezTo>
                  <a:cubicBezTo>
                    <a:pt x="99" y="17"/>
                    <a:pt x="101" y="33"/>
                    <a:pt x="101" y="46"/>
                  </a:cubicBezTo>
                  <a:cubicBezTo>
                    <a:pt x="67" y="48"/>
                    <a:pt x="33" y="52"/>
                    <a:pt x="0" y="57"/>
                  </a:cubicBezTo>
                  <a:cubicBezTo>
                    <a:pt x="6" y="142"/>
                    <a:pt x="6" y="227"/>
                    <a:pt x="1" y="312"/>
                  </a:cubicBezTo>
                  <a:cubicBezTo>
                    <a:pt x="34" y="308"/>
                    <a:pt x="70" y="305"/>
                    <a:pt x="101" y="305"/>
                  </a:cubicBezTo>
                  <a:cubicBezTo>
                    <a:pt x="101" y="333"/>
                    <a:pt x="99" y="361"/>
                    <a:pt x="96" y="390"/>
                  </a:cubicBezTo>
                  <a:cubicBezTo>
                    <a:pt x="148" y="387"/>
                    <a:pt x="178" y="389"/>
                    <a:pt x="210" y="390"/>
                  </a:cubicBezTo>
                  <a:cubicBezTo>
                    <a:pt x="282" y="391"/>
                    <a:pt x="332" y="345"/>
                    <a:pt x="334" y="285"/>
                  </a:cubicBezTo>
                  <a:cubicBezTo>
                    <a:pt x="335" y="245"/>
                    <a:pt x="307" y="203"/>
                    <a:pt x="266" y="199"/>
                  </a:cubicBezTo>
                  <a:close/>
                </a:path>
              </a:pathLst>
            </a:custGeom>
            <a:solidFill>
              <a:srgbClr val="FF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2997465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solidFill>
          <a:srgbClr val="E022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7A6A2C7-A979-C845-970A-F591C3E457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1999" cy="51434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35A082-AC53-2147-A599-3C9F253658B2}"/>
              </a:ext>
            </a:extLst>
          </p:cNvPr>
          <p:cNvSpPr/>
          <p:nvPr userDrawn="1"/>
        </p:nvSpPr>
        <p:spPr>
          <a:xfrm>
            <a:off x="4572001" y="-2"/>
            <a:ext cx="4583112" cy="5143499"/>
          </a:xfrm>
          <a:prstGeom prst="rect">
            <a:avLst/>
          </a:prstGeom>
          <a:solidFill>
            <a:srgbClr val="E0224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67544" y="1707654"/>
            <a:ext cx="3888432" cy="1102519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t-LT" dirty="0"/>
          </a:p>
        </p:txBody>
      </p:sp>
      <p:grpSp>
        <p:nvGrpSpPr>
          <p:cNvPr id="8" name="Group 4"/>
          <p:cNvGrpSpPr>
            <a:grpSpLocks noChangeAspect="1"/>
          </p:cNvGrpSpPr>
          <p:nvPr userDrawn="1"/>
        </p:nvGrpSpPr>
        <p:grpSpPr bwMode="auto">
          <a:xfrm>
            <a:off x="8420100" y="93686"/>
            <a:ext cx="723900" cy="677863"/>
            <a:chOff x="5304" y="0"/>
            <a:chExt cx="456" cy="427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304" y="0"/>
              <a:ext cx="456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5304" y="-58"/>
              <a:ext cx="463" cy="527"/>
            </a:xfrm>
            <a:custGeom>
              <a:avLst/>
              <a:gdLst>
                <a:gd name="T0" fmla="*/ 0 w 1013"/>
                <a:gd name="T1" fmla="*/ 1163 h 1163"/>
                <a:gd name="T2" fmla="*/ 0 w 1013"/>
                <a:gd name="T3" fmla="*/ 1163 h 1163"/>
                <a:gd name="T4" fmla="*/ 1013 w 1013"/>
                <a:gd name="T5" fmla="*/ 1163 h 1163"/>
                <a:gd name="T6" fmla="*/ 1013 w 1013"/>
                <a:gd name="T7" fmla="*/ 0 h 1163"/>
                <a:gd name="T8" fmla="*/ 0 w 1013"/>
                <a:gd name="T9" fmla="*/ 0 h 1163"/>
                <a:gd name="T10" fmla="*/ 0 w 1013"/>
                <a:gd name="T11" fmla="*/ 1163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1163">
                  <a:moveTo>
                    <a:pt x="0" y="1163"/>
                  </a:moveTo>
                  <a:lnTo>
                    <a:pt x="0" y="1163"/>
                  </a:lnTo>
                  <a:lnTo>
                    <a:pt x="1013" y="1163"/>
                  </a:lnTo>
                  <a:lnTo>
                    <a:pt x="1013" y="0"/>
                  </a:lnTo>
                  <a:lnTo>
                    <a:pt x="0" y="0"/>
                  </a:lnTo>
                  <a:lnTo>
                    <a:pt x="0" y="1163"/>
                  </a:lnTo>
                  <a:close/>
                </a:path>
              </a:pathLst>
            </a:custGeom>
            <a:solidFill>
              <a:srgbClr val="12865D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5460" y="117"/>
              <a:ext cx="153" cy="177"/>
            </a:xfrm>
            <a:custGeom>
              <a:avLst/>
              <a:gdLst>
                <a:gd name="T0" fmla="*/ 228 w 335"/>
                <a:gd name="T1" fmla="*/ 342 h 391"/>
                <a:gd name="T2" fmla="*/ 228 w 335"/>
                <a:gd name="T3" fmla="*/ 342 h 391"/>
                <a:gd name="T4" fmla="*/ 213 w 335"/>
                <a:gd name="T5" fmla="*/ 344 h 391"/>
                <a:gd name="T6" fmla="*/ 158 w 335"/>
                <a:gd name="T7" fmla="*/ 344 h 391"/>
                <a:gd name="T8" fmla="*/ 158 w 335"/>
                <a:gd name="T9" fmla="*/ 304 h 391"/>
                <a:gd name="T10" fmla="*/ 212 w 335"/>
                <a:gd name="T11" fmla="*/ 308 h 391"/>
                <a:gd name="T12" fmla="*/ 213 w 335"/>
                <a:gd name="T13" fmla="*/ 258 h 391"/>
                <a:gd name="T14" fmla="*/ 158 w 335"/>
                <a:gd name="T15" fmla="*/ 256 h 391"/>
                <a:gd name="T16" fmla="*/ 158 w 335"/>
                <a:gd name="T17" fmla="*/ 93 h 391"/>
                <a:gd name="T18" fmla="*/ 189 w 335"/>
                <a:gd name="T19" fmla="*/ 93 h 391"/>
                <a:gd name="T20" fmla="*/ 189 w 335"/>
                <a:gd name="T21" fmla="*/ 93 h 391"/>
                <a:gd name="T22" fmla="*/ 247 w 335"/>
                <a:gd name="T23" fmla="*/ 110 h 391"/>
                <a:gd name="T24" fmla="*/ 257 w 335"/>
                <a:gd name="T25" fmla="*/ 125 h 391"/>
                <a:gd name="T26" fmla="*/ 259 w 335"/>
                <a:gd name="T27" fmla="*/ 138 h 391"/>
                <a:gd name="T28" fmla="*/ 259 w 335"/>
                <a:gd name="T29" fmla="*/ 138 h 391"/>
                <a:gd name="T30" fmla="*/ 259 w 335"/>
                <a:gd name="T31" fmla="*/ 138 h 391"/>
                <a:gd name="T32" fmla="*/ 250 w 335"/>
                <a:gd name="T33" fmla="*/ 164 h 391"/>
                <a:gd name="T34" fmla="*/ 199 w 335"/>
                <a:gd name="T35" fmla="*/ 181 h 391"/>
                <a:gd name="T36" fmla="*/ 194 w 335"/>
                <a:gd name="T37" fmla="*/ 181 h 391"/>
                <a:gd name="T38" fmla="*/ 194 w 335"/>
                <a:gd name="T39" fmla="*/ 223 h 391"/>
                <a:gd name="T40" fmla="*/ 229 w 335"/>
                <a:gd name="T41" fmla="*/ 226 h 391"/>
                <a:gd name="T42" fmla="*/ 277 w 335"/>
                <a:gd name="T43" fmla="*/ 284 h 391"/>
                <a:gd name="T44" fmla="*/ 228 w 335"/>
                <a:gd name="T45" fmla="*/ 342 h 391"/>
                <a:gd name="T46" fmla="*/ 103 w 335"/>
                <a:gd name="T47" fmla="*/ 258 h 391"/>
                <a:gd name="T48" fmla="*/ 103 w 335"/>
                <a:gd name="T49" fmla="*/ 258 h 391"/>
                <a:gd name="T50" fmla="*/ 56 w 335"/>
                <a:gd name="T51" fmla="*/ 263 h 391"/>
                <a:gd name="T52" fmla="*/ 56 w 335"/>
                <a:gd name="T53" fmla="*/ 97 h 391"/>
                <a:gd name="T54" fmla="*/ 103 w 335"/>
                <a:gd name="T55" fmla="*/ 93 h 391"/>
                <a:gd name="T56" fmla="*/ 103 w 335"/>
                <a:gd name="T57" fmla="*/ 258 h 391"/>
                <a:gd name="T58" fmla="*/ 266 w 335"/>
                <a:gd name="T59" fmla="*/ 199 h 391"/>
                <a:gd name="T60" fmla="*/ 266 w 335"/>
                <a:gd name="T61" fmla="*/ 199 h 391"/>
                <a:gd name="T62" fmla="*/ 271 w 335"/>
                <a:gd name="T63" fmla="*/ 196 h 391"/>
                <a:gd name="T64" fmla="*/ 278 w 335"/>
                <a:gd name="T65" fmla="*/ 193 h 391"/>
                <a:gd name="T66" fmla="*/ 312 w 335"/>
                <a:gd name="T67" fmla="*/ 129 h 391"/>
                <a:gd name="T68" fmla="*/ 282 w 335"/>
                <a:gd name="T69" fmla="*/ 69 h 391"/>
                <a:gd name="T70" fmla="*/ 212 w 335"/>
                <a:gd name="T71" fmla="*/ 47 h 391"/>
                <a:gd name="T72" fmla="*/ 158 w 335"/>
                <a:gd name="T73" fmla="*/ 45 h 391"/>
                <a:gd name="T74" fmla="*/ 158 w 335"/>
                <a:gd name="T75" fmla="*/ 1 h 391"/>
                <a:gd name="T76" fmla="*/ 98 w 335"/>
                <a:gd name="T77" fmla="*/ 3 h 391"/>
                <a:gd name="T78" fmla="*/ 101 w 335"/>
                <a:gd name="T79" fmla="*/ 46 h 391"/>
                <a:gd name="T80" fmla="*/ 0 w 335"/>
                <a:gd name="T81" fmla="*/ 57 h 391"/>
                <a:gd name="T82" fmla="*/ 1 w 335"/>
                <a:gd name="T83" fmla="*/ 312 h 391"/>
                <a:gd name="T84" fmla="*/ 101 w 335"/>
                <a:gd name="T85" fmla="*/ 305 h 391"/>
                <a:gd name="T86" fmla="*/ 96 w 335"/>
                <a:gd name="T87" fmla="*/ 390 h 391"/>
                <a:gd name="T88" fmla="*/ 210 w 335"/>
                <a:gd name="T89" fmla="*/ 390 h 391"/>
                <a:gd name="T90" fmla="*/ 334 w 335"/>
                <a:gd name="T91" fmla="*/ 285 h 391"/>
                <a:gd name="T92" fmla="*/ 266 w 335"/>
                <a:gd name="T93" fmla="*/ 19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5" h="391">
                  <a:moveTo>
                    <a:pt x="228" y="342"/>
                  </a:moveTo>
                  <a:lnTo>
                    <a:pt x="228" y="342"/>
                  </a:lnTo>
                  <a:cubicBezTo>
                    <a:pt x="224" y="343"/>
                    <a:pt x="219" y="344"/>
                    <a:pt x="213" y="344"/>
                  </a:cubicBezTo>
                  <a:cubicBezTo>
                    <a:pt x="190" y="344"/>
                    <a:pt x="183" y="343"/>
                    <a:pt x="158" y="344"/>
                  </a:cubicBezTo>
                  <a:lnTo>
                    <a:pt x="158" y="304"/>
                  </a:lnTo>
                  <a:cubicBezTo>
                    <a:pt x="177" y="304"/>
                    <a:pt x="193" y="305"/>
                    <a:pt x="212" y="308"/>
                  </a:cubicBezTo>
                  <a:lnTo>
                    <a:pt x="213" y="258"/>
                  </a:lnTo>
                  <a:cubicBezTo>
                    <a:pt x="196" y="257"/>
                    <a:pt x="175" y="255"/>
                    <a:pt x="158" y="256"/>
                  </a:cubicBezTo>
                  <a:lnTo>
                    <a:pt x="158" y="93"/>
                  </a:lnTo>
                  <a:cubicBezTo>
                    <a:pt x="169" y="93"/>
                    <a:pt x="179" y="93"/>
                    <a:pt x="189" y="93"/>
                  </a:cubicBezTo>
                  <a:cubicBezTo>
                    <a:pt x="189" y="93"/>
                    <a:pt x="189" y="93"/>
                    <a:pt x="189" y="93"/>
                  </a:cubicBezTo>
                  <a:cubicBezTo>
                    <a:pt x="208" y="94"/>
                    <a:pt x="234" y="97"/>
                    <a:pt x="247" y="110"/>
                  </a:cubicBezTo>
                  <a:cubicBezTo>
                    <a:pt x="252" y="114"/>
                    <a:pt x="255" y="119"/>
                    <a:pt x="257" y="125"/>
                  </a:cubicBezTo>
                  <a:cubicBezTo>
                    <a:pt x="259" y="129"/>
                    <a:pt x="259" y="133"/>
                    <a:pt x="259" y="138"/>
                  </a:cubicBezTo>
                  <a:lnTo>
                    <a:pt x="259" y="138"/>
                  </a:lnTo>
                  <a:lnTo>
                    <a:pt x="259" y="138"/>
                  </a:lnTo>
                  <a:cubicBezTo>
                    <a:pt x="259" y="148"/>
                    <a:pt x="256" y="157"/>
                    <a:pt x="250" y="164"/>
                  </a:cubicBezTo>
                  <a:cubicBezTo>
                    <a:pt x="239" y="177"/>
                    <a:pt x="219" y="181"/>
                    <a:pt x="199" y="181"/>
                  </a:cubicBezTo>
                  <a:cubicBezTo>
                    <a:pt x="197" y="181"/>
                    <a:pt x="196" y="181"/>
                    <a:pt x="194" y="181"/>
                  </a:cubicBezTo>
                  <a:lnTo>
                    <a:pt x="194" y="223"/>
                  </a:lnTo>
                  <a:cubicBezTo>
                    <a:pt x="206" y="223"/>
                    <a:pt x="217" y="223"/>
                    <a:pt x="229" y="226"/>
                  </a:cubicBezTo>
                  <a:cubicBezTo>
                    <a:pt x="257" y="231"/>
                    <a:pt x="277" y="255"/>
                    <a:pt x="277" y="284"/>
                  </a:cubicBezTo>
                  <a:cubicBezTo>
                    <a:pt x="277" y="313"/>
                    <a:pt x="256" y="337"/>
                    <a:pt x="228" y="342"/>
                  </a:cubicBezTo>
                  <a:close/>
                  <a:moveTo>
                    <a:pt x="103" y="258"/>
                  </a:moveTo>
                  <a:lnTo>
                    <a:pt x="103" y="258"/>
                  </a:lnTo>
                  <a:cubicBezTo>
                    <a:pt x="88" y="259"/>
                    <a:pt x="69" y="261"/>
                    <a:pt x="56" y="263"/>
                  </a:cubicBezTo>
                  <a:lnTo>
                    <a:pt x="56" y="97"/>
                  </a:lnTo>
                  <a:cubicBezTo>
                    <a:pt x="72" y="96"/>
                    <a:pt x="87" y="94"/>
                    <a:pt x="103" y="93"/>
                  </a:cubicBezTo>
                  <a:cubicBezTo>
                    <a:pt x="105" y="151"/>
                    <a:pt x="105" y="201"/>
                    <a:pt x="103" y="258"/>
                  </a:cubicBezTo>
                  <a:close/>
                  <a:moveTo>
                    <a:pt x="266" y="199"/>
                  </a:moveTo>
                  <a:lnTo>
                    <a:pt x="266" y="199"/>
                  </a:lnTo>
                  <a:cubicBezTo>
                    <a:pt x="268" y="198"/>
                    <a:pt x="269" y="197"/>
                    <a:pt x="271" y="196"/>
                  </a:cubicBezTo>
                  <a:cubicBezTo>
                    <a:pt x="273" y="195"/>
                    <a:pt x="276" y="194"/>
                    <a:pt x="278" y="193"/>
                  </a:cubicBezTo>
                  <a:cubicBezTo>
                    <a:pt x="298" y="179"/>
                    <a:pt x="312" y="156"/>
                    <a:pt x="312" y="129"/>
                  </a:cubicBezTo>
                  <a:cubicBezTo>
                    <a:pt x="312" y="104"/>
                    <a:pt x="300" y="83"/>
                    <a:pt x="282" y="69"/>
                  </a:cubicBezTo>
                  <a:cubicBezTo>
                    <a:pt x="262" y="54"/>
                    <a:pt x="235" y="50"/>
                    <a:pt x="212" y="47"/>
                  </a:cubicBezTo>
                  <a:cubicBezTo>
                    <a:pt x="194" y="46"/>
                    <a:pt x="176" y="45"/>
                    <a:pt x="158" y="45"/>
                  </a:cubicBezTo>
                  <a:lnTo>
                    <a:pt x="158" y="1"/>
                  </a:lnTo>
                  <a:cubicBezTo>
                    <a:pt x="135" y="0"/>
                    <a:pt x="117" y="1"/>
                    <a:pt x="98" y="3"/>
                  </a:cubicBezTo>
                  <a:cubicBezTo>
                    <a:pt x="99" y="17"/>
                    <a:pt x="101" y="33"/>
                    <a:pt x="101" y="46"/>
                  </a:cubicBezTo>
                  <a:cubicBezTo>
                    <a:pt x="67" y="48"/>
                    <a:pt x="33" y="52"/>
                    <a:pt x="0" y="57"/>
                  </a:cubicBezTo>
                  <a:cubicBezTo>
                    <a:pt x="6" y="142"/>
                    <a:pt x="6" y="227"/>
                    <a:pt x="1" y="312"/>
                  </a:cubicBezTo>
                  <a:cubicBezTo>
                    <a:pt x="34" y="308"/>
                    <a:pt x="70" y="305"/>
                    <a:pt x="101" y="305"/>
                  </a:cubicBezTo>
                  <a:cubicBezTo>
                    <a:pt x="101" y="333"/>
                    <a:pt x="99" y="361"/>
                    <a:pt x="96" y="390"/>
                  </a:cubicBezTo>
                  <a:cubicBezTo>
                    <a:pt x="148" y="387"/>
                    <a:pt x="178" y="389"/>
                    <a:pt x="210" y="390"/>
                  </a:cubicBezTo>
                  <a:cubicBezTo>
                    <a:pt x="282" y="391"/>
                    <a:pt x="332" y="345"/>
                    <a:pt x="334" y="285"/>
                  </a:cubicBezTo>
                  <a:cubicBezTo>
                    <a:pt x="335" y="245"/>
                    <a:pt x="307" y="203"/>
                    <a:pt x="266" y="199"/>
                  </a:cubicBezTo>
                  <a:close/>
                </a:path>
              </a:pathLst>
            </a:custGeom>
            <a:solidFill>
              <a:srgbClr val="FF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295830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solidFill>
          <a:srgbClr val="FAAE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7A6A2C7-A979-C845-970A-F591C3E457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1999" cy="51434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F35A082-AC53-2147-A599-3C9F253658B2}"/>
              </a:ext>
            </a:extLst>
          </p:cNvPr>
          <p:cNvSpPr/>
          <p:nvPr userDrawn="1"/>
        </p:nvSpPr>
        <p:spPr>
          <a:xfrm>
            <a:off x="4571999" y="-2"/>
            <a:ext cx="4571999" cy="5143499"/>
          </a:xfrm>
          <a:prstGeom prst="rect">
            <a:avLst/>
          </a:prstGeom>
          <a:solidFill>
            <a:srgbClr val="FAAE3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67544" y="1707654"/>
            <a:ext cx="3888432" cy="1102519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t-LT" dirty="0"/>
          </a:p>
        </p:txBody>
      </p:sp>
      <p:grpSp>
        <p:nvGrpSpPr>
          <p:cNvPr id="8" name="Group 4"/>
          <p:cNvGrpSpPr>
            <a:grpSpLocks noChangeAspect="1"/>
          </p:cNvGrpSpPr>
          <p:nvPr userDrawn="1"/>
        </p:nvGrpSpPr>
        <p:grpSpPr bwMode="auto">
          <a:xfrm>
            <a:off x="8420100" y="93686"/>
            <a:ext cx="723900" cy="677863"/>
            <a:chOff x="5304" y="0"/>
            <a:chExt cx="456" cy="427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304" y="0"/>
              <a:ext cx="456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5304" y="-58"/>
              <a:ext cx="463" cy="527"/>
            </a:xfrm>
            <a:custGeom>
              <a:avLst/>
              <a:gdLst>
                <a:gd name="T0" fmla="*/ 0 w 1013"/>
                <a:gd name="T1" fmla="*/ 1163 h 1163"/>
                <a:gd name="T2" fmla="*/ 0 w 1013"/>
                <a:gd name="T3" fmla="*/ 1163 h 1163"/>
                <a:gd name="T4" fmla="*/ 1013 w 1013"/>
                <a:gd name="T5" fmla="*/ 1163 h 1163"/>
                <a:gd name="T6" fmla="*/ 1013 w 1013"/>
                <a:gd name="T7" fmla="*/ 0 h 1163"/>
                <a:gd name="T8" fmla="*/ 0 w 1013"/>
                <a:gd name="T9" fmla="*/ 0 h 1163"/>
                <a:gd name="T10" fmla="*/ 0 w 1013"/>
                <a:gd name="T11" fmla="*/ 1163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1163">
                  <a:moveTo>
                    <a:pt x="0" y="1163"/>
                  </a:moveTo>
                  <a:lnTo>
                    <a:pt x="0" y="1163"/>
                  </a:lnTo>
                  <a:lnTo>
                    <a:pt x="1013" y="1163"/>
                  </a:lnTo>
                  <a:lnTo>
                    <a:pt x="1013" y="0"/>
                  </a:lnTo>
                  <a:lnTo>
                    <a:pt x="0" y="0"/>
                  </a:lnTo>
                  <a:lnTo>
                    <a:pt x="0" y="1163"/>
                  </a:lnTo>
                  <a:close/>
                </a:path>
              </a:pathLst>
            </a:custGeom>
            <a:solidFill>
              <a:srgbClr val="12865D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5460" y="117"/>
              <a:ext cx="153" cy="177"/>
            </a:xfrm>
            <a:custGeom>
              <a:avLst/>
              <a:gdLst>
                <a:gd name="T0" fmla="*/ 228 w 335"/>
                <a:gd name="T1" fmla="*/ 342 h 391"/>
                <a:gd name="T2" fmla="*/ 228 w 335"/>
                <a:gd name="T3" fmla="*/ 342 h 391"/>
                <a:gd name="T4" fmla="*/ 213 w 335"/>
                <a:gd name="T5" fmla="*/ 344 h 391"/>
                <a:gd name="T6" fmla="*/ 158 w 335"/>
                <a:gd name="T7" fmla="*/ 344 h 391"/>
                <a:gd name="T8" fmla="*/ 158 w 335"/>
                <a:gd name="T9" fmla="*/ 304 h 391"/>
                <a:gd name="T10" fmla="*/ 212 w 335"/>
                <a:gd name="T11" fmla="*/ 308 h 391"/>
                <a:gd name="T12" fmla="*/ 213 w 335"/>
                <a:gd name="T13" fmla="*/ 258 h 391"/>
                <a:gd name="T14" fmla="*/ 158 w 335"/>
                <a:gd name="T15" fmla="*/ 256 h 391"/>
                <a:gd name="T16" fmla="*/ 158 w 335"/>
                <a:gd name="T17" fmla="*/ 93 h 391"/>
                <a:gd name="T18" fmla="*/ 189 w 335"/>
                <a:gd name="T19" fmla="*/ 93 h 391"/>
                <a:gd name="T20" fmla="*/ 189 w 335"/>
                <a:gd name="T21" fmla="*/ 93 h 391"/>
                <a:gd name="T22" fmla="*/ 247 w 335"/>
                <a:gd name="T23" fmla="*/ 110 h 391"/>
                <a:gd name="T24" fmla="*/ 257 w 335"/>
                <a:gd name="T25" fmla="*/ 125 h 391"/>
                <a:gd name="T26" fmla="*/ 259 w 335"/>
                <a:gd name="T27" fmla="*/ 138 h 391"/>
                <a:gd name="T28" fmla="*/ 259 w 335"/>
                <a:gd name="T29" fmla="*/ 138 h 391"/>
                <a:gd name="T30" fmla="*/ 259 w 335"/>
                <a:gd name="T31" fmla="*/ 138 h 391"/>
                <a:gd name="T32" fmla="*/ 250 w 335"/>
                <a:gd name="T33" fmla="*/ 164 h 391"/>
                <a:gd name="T34" fmla="*/ 199 w 335"/>
                <a:gd name="T35" fmla="*/ 181 h 391"/>
                <a:gd name="T36" fmla="*/ 194 w 335"/>
                <a:gd name="T37" fmla="*/ 181 h 391"/>
                <a:gd name="T38" fmla="*/ 194 w 335"/>
                <a:gd name="T39" fmla="*/ 223 h 391"/>
                <a:gd name="T40" fmla="*/ 229 w 335"/>
                <a:gd name="T41" fmla="*/ 226 h 391"/>
                <a:gd name="T42" fmla="*/ 277 w 335"/>
                <a:gd name="T43" fmla="*/ 284 h 391"/>
                <a:gd name="T44" fmla="*/ 228 w 335"/>
                <a:gd name="T45" fmla="*/ 342 h 391"/>
                <a:gd name="T46" fmla="*/ 103 w 335"/>
                <a:gd name="T47" fmla="*/ 258 h 391"/>
                <a:gd name="T48" fmla="*/ 103 w 335"/>
                <a:gd name="T49" fmla="*/ 258 h 391"/>
                <a:gd name="T50" fmla="*/ 56 w 335"/>
                <a:gd name="T51" fmla="*/ 263 h 391"/>
                <a:gd name="T52" fmla="*/ 56 w 335"/>
                <a:gd name="T53" fmla="*/ 97 h 391"/>
                <a:gd name="T54" fmla="*/ 103 w 335"/>
                <a:gd name="T55" fmla="*/ 93 h 391"/>
                <a:gd name="T56" fmla="*/ 103 w 335"/>
                <a:gd name="T57" fmla="*/ 258 h 391"/>
                <a:gd name="T58" fmla="*/ 266 w 335"/>
                <a:gd name="T59" fmla="*/ 199 h 391"/>
                <a:gd name="T60" fmla="*/ 266 w 335"/>
                <a:gd name="T61" fmla="*/ 199 h 391"/>
                <a:gd name="T62" fmla="*/ 271 w 335"/>
                <a:gd name="T63" fmla="*/ 196 h 391"/>
                <a:gd name="T64" fmla="*/ 278 w 335"/>
                <a:gd name="T65" fmla="*/ 193 h 391"/>
                <a:gd name="T66" fmla="*/ 312 w 335"/>
                <a:gd name="T67" fmla="*/ 129 h 391"/>
                <a:gd name="T68" fmla="*/ 282 w 335"/>
                <a:gd name="T69" fmla="*/ 69 h 391"/>
                <a:gd name="T70" fmla="*/ 212 w 335"/>
                <a:gd name="T71" fmla="*/ 47 h 391"/>
                <a:gd name="T72" fmla="*/ 158 w 335"/>
                <a:gd name="T73" fmla="*/ 45 h 391"/>
                <a:gd name="T74" fmla="*/ 158 w 335"/>
                <a:gd name="T75" fmla="*/ 1 h 391"/>
                <a:gd name="T76" fmla="*/ 98 w 335"/>
                <a:gd name="T77" fmla="*/ 3 h 391"/>
                <a:gd name="T78" fmla="*/ 101 w 335"/>
                <a:gd name="T79" fmla="*/ 46 h 391"/>
                <a:gd name="T80" fmla="*/ 0 w 335"/>
                <a:gd name="T81" fmla="*/ 57 h 391"/>
                <a:gd name="T82" fmla="*/ 1 w 335"/>
                <a:gd name="T83" fmla="*/ 312 h 391"/>
                <a:gd name="T84" fmla="*/ 101 w 335"/>
                <a:gd name="T85" fmla="*/ 305 h 391"/>
                <a:gd name="T86" fmla="*/ 96 w 335"/>
                <a:gd name="T87" fmla="*/ 390 h 391"/>
                <a:gd name="T88" fmla="*/ 210 w 335"/>
                <a:gd name="T89" fmla="*/ 390 h 391"/>
                <a:gd name="T90" fmla="*/ 334 w 335"/>
                <a:gd name="T91" fmla="*/ 285 h 391"/>
                <a:gd name="T92" fmla="*/ 266 w 335"/>
                <a:gd name="T93" fmla="*/ 19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5" h="391">
                  <a:moveTo>
                    <a:pt x="228" y="342"/>
                  </a:moveTo>
                  <a:lnTo>
                    <a:pt x="228" y="342"/>
                  </a:lnTo>
                  <a:cubicBezTo>
                    <a:pt x="224" y="343"/>
                    <a:pt x="219" y="344"/>
                    <a:pt x="213" y="344"/>
                  </a:cubicBezTo>
                  <a:cubicBezTo>
                    <a:pt x="190" y="344"/>
                    <a:pt x="183" y="343"/>
                    <a:pt x="158" y="344"/>
                  </a:cubicBezTo>
                  <a:lnTo>
                    <a:pt x="158" y="304"/>
                  </a:lnTo>
                  <a:cubicBezTo>
                    <a:pt x="177" y="304"/>
                    <a:pt x="193" y="305"/>
                    <a:pt x="212" y="308"/>
                  </a:cubicBezTo>
                  <a:lnTo>
                    <a:pt x="213" y="258"/>
                  </a:lnTo>
                  <a:cubicBezTo>
                    <a:pt x="196" y="257"/>
                    <a:pt x="175" y="255"/>
                    <a:pt x="158" y="256"/>
                  </a:cubicBezTo>
                  <a:lnTo>
                    <a:pt x="158" y="93"/>
                  </a:lnTo>
                  <a:cubicBezTo>
                    <a:pt x="169" y="93"/>
                    <a:pt x="179" y="93"/>
                    <a:pt x="189" y="93"/>
                  </a:cubicBezTo>
                  <a:cubicBezTo>
                    <a:pt x="189" y="93"/>
                    <a:pt x="189" y="93"/>
                    <a:pt x="189" y="93"/>
                  </a:cubicBezTo>
                  <a:cubicBezTo>
                    <a:pt x="208" y="94"/>
                    <a:pt x="234" y="97"/>
                    <a:pt x="247" y="110"/>
                  </a:cubicBezTo>
                  <a:cubicBezTo>
                    <a:pt x="252" y="114"/>
                    <a:pt x="255" y="119"/>
                    <a:pt x="257" y="125"/>
                  </a:cubicBezTo>
                  <a:cubicBezTo>
                    <a:pt x="259" y="129"/>
                    <a:pt x="259" y="133"/>
                    <a:pt x="259" y="138"/>
                  </a:cubicBezTo>
                  <a:lnTo>
                    <a:pt x="259" y="138"/>
                  </a:lnTo>
                  <a:lnTo>
                    <a:pt x="259" y="138"/>
                  </a:lnTo>
                  <a:cubicBezTo>
                    <a:pt x="259" y="148"/>
                    <a:pt x="256" y="157"/>
                    <a:pt x="250" y="164"/>
                  </a:cubicBezTo>
                  <a:cubicBezTo>
                    <a:pt x="239" y="177"/>
                    <a:pt x="219" y="181"/>
                    <a:pt x="199" y="181"/>
                  </a:cubicBezTo>
                  <a:cubicBezTo>
                    <a:pt x="197" y="181"/>
                    <a:pt x="196" y="181"/>
                    <a:pt x="194" y="181"/>
                  </a:cubicBezTo>
                  <a:lnTo>
                    <a:pt x="194" y="223"/>
                  </a:lnTo>
                  <a:cubicBezTo>
                    <a:pt x="206" y="223"/>
                    <a:pt x="217" y="223"/>
                    <a:pt x="229" y="226"/>
                  </a:cubicBezTo>
                  <a:cubicBezTo>
                    <a:pt x="257" y="231"/>
                    <a:pt x="277" y="255"/>
                    <a:pt x="277" y="284"/>
                  </a:cubicBezTo>
                  <a:cubicBezTo>
                    <a:pt x="277" y="313"/>
                    <a:pt x="256" y="337"/>
                    <a:pt x="228" y="342"/>
                  </a:cubicBezTo>
                  <a:close/>
                  <a:moveTo>
                    <a:pt x="103" y="258"/>
                  </a:moveTo>
                  <a:lnTo>
                    <a:pt x="103" y="258"/>
                  </a:lnTo>
                  <a:cubicBezTo>
                    <a:pt x="88" y="259"/>
                    <a:pt x="69" y="261"/>
                    <a:pt x="56" y="263"/>
                  </a:cubicBezTo>
                  <a:lnTo>
                    <a:pt x="56" y="97"/>
                  </a:lnTo>
                  <a:cubicBezTo>
                    <a:pt x="72" y="96"/>
                    <a:pt x="87" y="94"/>
                    <a:pt x="103" y="93"/>
                  </a:cubicBezTo>
                  <a:cubicBezTo>
                    <a:pt x="105" y="151"/>
                    <a:pt x="105" y="201"/>
                    <a:pt x="103" y="258"/>
                  </a:cubicBezTo>
                  <a:close/>
                  <a:moveTo>
                    <a:pt x="266" y="199"/>
                  </a:moveTo>
                  <a:lnTo>
                    <a:pt x="266" y="199"/>
                  </a:lnTo>
                  <a:cubicBezTo>
                    <a:pt x="268" y="198"/>
                    <a:pt x="269" y="197"/>
                    <a:pt x="271" y="196"/>
                  </a:cubicBezTo>
                  <a:cubicBezTo>
                    <a:pt x="273" y="195"/>
                    <a:pt x="276" y="194"/>
                    <a:pt x="278" y="193"/>
                  </a:cubicBezTo>
                  <a:cubicBezTo>
                    <a:pt x="298" y="179"/>
                    <a:pt x="312" y="156"/>
                    <a:pt x="312" y="129"/>
                  </a:cubicBezTo>
                  <a:cubicBezTo>
                    <a:pt x="312" y="104"/>
                    <a:pt x="300" y="83"/>
                    <a:pt x="282" y="69"/>
                  </a:cubicBezTo>
                  <a:cubicBezTo>
                    <a:pt x="262" y="54"/>
                    <a:pt x="235" y="50"/>
                    <a:pt x="212" y="47"/>
                  </a:cubicBezTo>
                  <a:cubicBezTo>
                    <a:pt x="194" y="46"/>
                    <a:pt x="176" y="45"/>
                    <a:pt x="158" y="45"/>
                  </a:cubicBezTo>
                  <a:lnTo>
                    <a:pt x="158" y="1"/>
                  </a:lnTo>
                  <a:cubicBezTo>
                    <a:pt x="135" y="0"/>
                    <a:pt x="117" y="1"/>
                    <a:pt x="98" y="3"/>
                  </a:cubicBezTo>
                  <a:cubicBezTo>
                    <a:pt x="99" y="17"/>
                    <a:pt x="101" y="33"/>
                    <a:pt x="101" y="46"/>
                  </a:cubicBezTo>
                  <a:cubicBezTo>
                    <a:pt x="67" y="48"/>
                    <a:pt x="33" y="52"/>
                    <a:pt x="0" y="57"/>
                  </a:cubicBezTo>
                  <a:cubicBezTo>
                    <a:pt x="6" y="142"/>
                    <a:pt x="6" y="227"/>
                    <a:pt x="1" y="312"/>
                  </a:cubicBezTo>
                  <a:cubicBezTo>
                    <a:pt x="34" y="308"/>
                    <a:pt x="70" y="305"/>
                    <a:pt x="101" y="305"/>
                  </a:cubicBezTo>
                  <a:cubicBezTo>
                    <a:pt x="101" y="333"/>
                    <a:pt x="99" y="361"/>
                    <a:pt x="96" y="390"/>
                  </a:cubicBezTo>
                  <a:cubicBezTo>
                    <a:pt x="148" y="387"/>
                    <a:pt x="178" y="389"/>
                    <a:pt x="210" y="390"/>
                  </a:cubicBezTo>
                  <a:cubicBezTo>
                    <a:pt x="282" y="391"/>
                    <a:pt x="332" y="345"/>
                    <a:pt x="334" y="285"/>
                  </a:cubicBezTo>
                  <a:cubicBezTo>
                    <a:pt x="335" y="245"/>
                    <a:pt x="307" y="203"/>
                    <a:pt x="266" y="199"/>
                  </a:cubicBezTo>
                  <a:close/>
                </a:path>
              </a:pathLst>
            </a:custGeom>
            <a:solidFill>
              <a:srgbClr val="FF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1131471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bg>
      <p:bgPr>
        <a:solidFill>
          <a:srgbClr val="1CB5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7A6A2C7-A979-C845-970A-F591C3E457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1999" cy="51434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C5B7A7A-1F1B-2F4B-A08E-DA6C2C17F799}"/>
              </a:ext>
            </a:extLst>
          </p:cNvPr>
          <p:cNvSpPr/>
          <p:nvPr userDrawn="1"/>
        </p:nvSpPr>
        <p:spPr>
          <a:xfrm>
            <a:off x="4572001" y="-2"/>
            <a:ext cx="4571999" cy="5143499"/>
          </a:xfrm>
          <a:prstGeom prst="rect">
            <a:avLst/>
          </a:prstGeom>
          <a:solidFill>
            <a:srgbClr val="1CB59D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67544" y="1707654"/>
            <a:ext cx="3888432" cy="1102519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t-LT" dirty="0"/>
          </a:p>
        </p:txBody>
      </p: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8420100" y="93686"/>
            <a:ext cx="723900" cy="677863"/>
            <a:chOff x="5304" y="0"/>
            <a:chExt cx="456" cy="427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304" y="0"/>
              <a:ext cx="456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5304" y="-58"/>
              <a:ext cx="463" cy="527"/>
            </a:xfrm>
            <a:custGeom>
              <a:avLst/>
              <a:gdLst>
                <a:gd name="T0" fmla="*/ 0 w 1013"/>
                <a:gd name="T1" fmla="*/ 1163 h 1163"/>
                <a:gd name="T2" fmla="*/ 0 w 1013"/>
                <a:gd name="T3" fmla="*/ 1163 h 1163"/>
                <a:gd name="T4" fmla="*/ 1013 w 1013"/>
                <a:gd name="T5" fmla="*/ 1163 h 1163"/>
                <a:gd name="T6" fmla="*/ 1013 w 1013"/>
                <a:gd name="T7" fmla="*/ 0 h 1163"/>
                <a:gd name="T8" fmla="*/ 0 w 1013"/>
                <a:gd name="T9" fmla="*/ 0 h 1163"/>
                <a:gd name="T10" fmla="*/ 0 w 1013"/>
                <a:gd name="T11" fmla="*/ 1163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1163">
                  <a:moveTo>
                    <a:pt x="0" y="1163"/>
                  </a:moveTo>
                  <a:lnTo>
                    <a:pt x="0" y="1163"/>
                  </a:lnTo>
                  <a:lnTo>
                    <a:pt x="1013" y="1163"/>
                  </a:lnTo>
                  <a:lnTo>
                    <a:pt x="1013" y="0"/>
                  </a:lnTo>
                  <a:lnTo>
                    <a:pt x="0" y="0"/>
                  </a:lnTo>
                  <a:lnTo>
                    <a:pt x="0" y="1163"/>
                  </a:lnTo>
                  <a:close/>
                </a:path>
              </a:pathLst>
            </a:custGeom>
            <a:solidFill>
              <a:srgbClr val="12865D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5460" y="117"/>
              <a:ext cx="153" cy="177"/>
            </a:xfrm>
            <a:custGeom>
              <a:avLst/>
              <a:gdLst>
                <a:gd name="T0" fmla="*/ 228 w 335"/>
                <a:gd name="T1" fmla="*/ 342 h 391"/>
                <a:gd name="T2" fmla="*/ 228 w 335"/>
                <a:gd name="T3" fmla="*/ 342 h 391"/>
                <a:gd name="T4" fmla="*/ 213 w 335"/>
                <a:gd name="T5" fmla="*/ 344 h 391"/>
                <a:gd name="T6" fmla="*/ 158 w 335"/>
                <a:gd name="T7" fmla="*/ 344 h 391"/>
                <a:gd name="T8" fmla="*/ 158 w 335"/>
                <a:gd name="T9" fmla="*/ 304 h 391"/>
                <a:gd name="T10" fmla="*/ 212 w 335"/>
                <a:gd name="T11" fmla="*/ 308 h 391"/>
                <a:gd name="T12" fmla="*/ 213 w 335"/>
                <a:gd name="T13" fmla="*/ 258 h 391"/>
                <a:gd name="T14" fmla="*/ 158 w 335"/>
                <a:gd name="T15" fmla="*/ 256 h 391"/>
                <a:gd name="T16" fmla="*/ 158 w 335"/>
                <a:gd name="T17" fmla="*/ 93 h 391"/>
                <a:gd name="T18" fmla="*/ 189 w 335"/>
                <a:gd name="T19" fmla="*/ 93 h 391"/>
                <a:gd name="T20" fmla="*/ 189 w 335"/>
                <a:gd name="T21" fmla="*/ 93 h 391"/>
                <a:gd name="T22" fmla="*/ 247 w 335"/>
                <a:gd name="T23" fmla="*/ 110 h 391"/>
                <a:gd name="T24" fmla="*/ 257 w 335"/>
                <a:gd name="T25" fmla="*/ 125 h 391"/>
                <a:gd name="T26" fmla="*/ 259 w 335"/>
                <a:gd name="T27" fmla="*/ 138 h 391"/>
                <a:gd name="T28" fmla="*/ 259 w 335"/>
                <a:gd name="T29" fmla="*/ 138 h 391"/>
                <a:gd name="T30" fmla="*/ 259 w 335"/>
                <a:gd name="T31" fmla="*/ 138 h 391"/>
                <a:gd name="T32" fmla="*/ 250 w 335"/>
                <a:gd name="T33" fmla="*/ 164 h 391"/>
                <a:gd name="T34" fmla="*/ 199 w 335"/>
                <a:gd name="T35" fmla="*/ 181 h 391"/>
                <a:gd name="T36" fmla="*/ 194 w 335"/>
                <a:gd name="T37" fmla="*/ 181 h 391"/>
                <a:gd name="T38" fmla="*/ 194 w 335"/>
                <a:gd name="T39" fmla="*/ 223 h 391"/>
                <a:gd name="T40" fmla="*/ 229 w 335"/>
                <a:gd name="T41" fmla="*/ 226 h 391"/>
                <a:gd name="T42" fmla="*/ 277 w 335"/>
                <a:gd name="T43" fmla="*/ 284 h 391"/>
                <a:gd name="T44" fmla="*/ 228 w 335"/>
                <a:gd name="T45" fmla="*/ 342 h 391"/>
                <a:gd name="T46" fmla="*/ 103 w 335"/>
                <a:gd name="T47" fmla="*/ 258 h 391"/>
                <a:gd name="T48" fmla="*/ 103 w 335"/>
                <a:gd name="T49" fmla="*/ 258 h 391"/>
                <a:gd name="T50" fmla="*/ 56 w 335"/>
                <a:gd name="T51" fmla="*/ 263 h 391"/>
                <a:gd name="T52" fmla="*/ 56 w 335"/>
                <a:gd name="T53" fmla="*/ 97 h 391"/>
                <a:gd name="T54" fmla="*/ 103 w 335"/>
                <a:gd name="T55" fmla="*/ 93 h 391"/>
                <a:gd name="T56" fmla="*/ 103 w 335"/>
                <a:gd name="T57" fmla="*/ 258 h 391"/>
                <a:gd name="T58" fmla="*/ 266 w 335"/>
                <a:gd name="T59" fmla="*/ 199 h 391"/>
                <a:gd name="T60" fmla="*/ 266 w 335"/>
                <a:gd name="T61" fmla="*/ 199 h 391"/>
                <a:gd name="T62" fmla="*/ 271 w 335"/>
                <a:gd name="T63" fmla="*/ 196 h 391"/>
                <a:gd name="T64" fmla="*/ 278 w 335"/>
                <a:gd name="T65" fmla="*/ 193 h 391"/>
                <a:gd name="T66" fmla="*/ 312 w 335"/>
                <a:gd name="T67" fmla="*/ 129 h 391"/>
                <a:gd name="T68" fmla="*/ 282 w 335"/>
                <a:gd name="T69" fmla="*/ 69 h 391"/>
                <a:gd name="T70" fmla="*/ 212 w 335"/>
                <a:gd name="T71" fmla="*/ 47 h 391"/>
                <a:gd name="T72" fmla="*/ 158 w 335"/>
                <a:gd name="T73" fmla="*/ 45 h 391"/>
                <a:gd name="T74" fmla="*/ 158 w 335"/>
                <a:gd name="T75" fmla="*/ 1 h 391"/>
                <a:gd name="T76" fmla="*/ 98 w 335"/>
                <a:gd name="T77" fmla="*/ 3 h 391"/>
                <a:gd name="T78" fmla="*/ 101 w 335"/>
                <a:gd name="T79" fmla="*/ 46 h 391"/>
                <a:gd name="T80" fmla="*/ 0 w 335"/>
                <a:gd name="T81" fmla="*/ 57 h 391"/>
                <a:gd name="T82" fmla="*/ 1 w 335"/>
                <a:gd name="T83" fmla="*/ 312 h 391"/>
                <a:gd name="T84" fmla="*/ 101 w 335"/>
                <a:gd name="T85" fmla="*/ 305 h 391"/>
                <a:gd name="T86" fmla="*/ 96 w 335"/>
                <a:gd name="T87" fmla="*/ 390 h 391"/>
                <a:gd name="T88" fmla="*/ 210 w 335"/>
                <a:gd name="T89" fmla="*/ 390 h 391"/>
                <a:gd name="T90" fmla="*/ 334 w 335"/>
                <a:gd name="T91" fmla="*/ 285 h 391"/>
                <a:gd name="T92" fmla="*/ 266 w 335"/>
                <a:gd name="T93" fmla="*/ 19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5" h="391">
                  <a:moveTo>
                    <a:pt x="228" y="342"/>
                  </a:moveTo>
                  <a:lnTo>
                    <a:pt x="228" y="342"/>
                  </a:lnTo>
                  <a:cubicBezTo>
                    <a:pt x="224" y="343"/>
                    <a:pt x="219" y="344"/>
                    <a:pt x="213" y="344"/>
                  </a:cubicBezTo>
                  <a:cubicBezTo>
                    <a:pt x="190" y="344"/>
                    <a:pt x="183" y="343"/>
                    <a:pt x="158" y="344"/>
                  </a:cubicBezTo>
                  <a:lnTo>
                    <a:pt x="158" y="304"/>
                  </a:lnTo>
                  <a:cubicBezTo>
                    <a:pt x="177" y="304"/>
                    <a:pt x="193" y="305"/>
                    <a:pt x="212" y="308"/>
                  </a:cubicBezTo>
                  <a:lnTo>
                    <a:pt x="213" y="258"/>
                  </a:lnTo>
                  <a:cubicBezTo>
                    <a:pt x="196" y="257"/>
                    <a:pt x="175" y="255"/>
                    <a:pt x="158" y="256"/>
                  </a:cubicBezTo>
                  <a:lnTo>
                    <a:pt x="158" y="93"/>
                  </a:lnTo>
                  <a:cubicBezTo>
                    <a:pt x="169" y="93"/>
                    <a:pt x="179" y="93"/>
                    <a:pt x="189" y="93"/>
                  </a:cubicBezTo>
                  <a:cubicBezTo>
                    <a:pt x="189" y="93"/>
                    <a:pt x="189" y="93"/>
                    <a:pt x="189" y="93"/>
                  </a:cubicBezTo>
                  <a:cubicBezTo>
                    <a:pt x="208" y="94"/>
                    <a:pt x="234" y="97"/>
                    <a:pt x="247" y="110"/>
                  </a:cubicBezTo>
                  <a:cubicBezTo>
                    <a:pt x="252" y="114"/>
                    <a:pt x="255" y="119"/>
                    <a:pt x="257" y="125"/>
                  </a:cubicBezTo>
                  <a:cubicBezTo>
                    <a:pt x="259" y="129"/>
                    <a:pt x="259" y="133"/>
                    <a:pt x="259" y="138"/>
                  </a:cubicBezTo>
                  <a:lnTo>
                    <a:pt x="259" y="138"/>
                  </a:lnTo>
                  <a:lnTo>
                    <a:pt x="259" y="138"/>
                  </a:lnTo>
                  <a:cubicBezTo>
                    <a:pt x="259" y="148"/>
                    <a:pt x="256" y="157"/>
                    <a:pt x="250" y="164"/>
                  </a:cubicBezTo>
                  <a:cubicBezTo>
                    <a:pt x="239" y="177"/>
                    <a:pt x="219" y="181"/>
                    <a:pt x="199" y="181"/>
                  </a:cubicBezTo>
                  <a:cubicBezTo>
                    <a:pt x="197" y="181"/>
                    <a:pt x="196" y="181"/>
                    <a:pt x="194" y="181"/>
                  </a:cubicBezTo>
                  <a:lnTo>
                    <a:pt x="194" y="223"/>
                  </a:lnTo>
                  <a:cubicBezTo>
                    <a:pt x="206" y="223"/>
                    <a:pt x="217" y="223"/>
                    <a:pt x="229" y="226"/>
                  </a:cubicBezTo>
                  <a:cubicBezTo>
                    <a:pt x="257" y="231"/>
                    <a:pt x="277" y="255"/>
                    <a:pt x="277" y="284"/>
                  </a:cubicBezTo>
                  <a:cubicBezTo>
                    <a:pt x="277" y="313"/>
                    <a:pt x="256" y="337"/>
                    <a:pt x="228" y="342"/>
                  </a:cubicBezTo>
                  <a:close/>
                  <a:moveTo>
                    <a:pt x="103" y="258"/>
                  </a:moveTo>
                  <a:lnTo>
                    <a:pt x="103" y="258"/>
                  </a:lnTo>
                  <a:cubicBezTo>
                    <a:pt x="88" y="259"/>
                    <a:pt x="69" y="261"/>
                    <a:pt x="56" y="263"/>
                  </a:cubicBezTo>
                  <a:lnTo>
                    <a:pt x="56" y="97"/>
                  </a:lnTo>
                  <a:cubicBezTo>
                    <a:pt x="72" y="96"/>
                    <a:pt x="87" y="94"/>
                    <a:pt x="103" y="93"/>
                  </a:cubicBezTo>
                  <a:cubicBezTo>
                    <a:pt x="105" y="151"/>
                    <a:pt x="105" y="201"/>
                    <a:pt x="103" y="258"/>
                  </a:cubicBezTo>
                  <a:close/>
                  <a:moveTo>
                    <a:pt x="266" y="199"/>
                  </a:moveTo>
                  <a:lnTo>
                    <a:pt x="266" y="199"/>
                  </a:lnTo>
                  <a:cubicBezTo>
                    <a:pt x="268" y="198"/>
                    <a:pt x="269" y="197"/>
                    <a:pt x="271" y="196"/>
                  </a:cubicBezTo>
                  <a:cubicBezTo>
                    <a:pt x="273" y="195"/>
                    <a:pt x="276" y="194"/>
                    <a:pt x="278" y="193"/>
                  </a:cubicBezTo>
                  <a:cubicBezTo>
                    <a:pt x="298" y="179"/>
                    <a:pt x="312" y="156"/>
                    <a:pt x="312" y="129"/>
                  </a:cubicBezTo>
                  <a:cubicBezTo>
                    <a:pt x="312" y="104"/>
                    <a:pt x="300" y="83"/>
                    <a:pt x="282" y="69"/>
                  </a:cubicBezTo>
                  <a:cubicBezTo>
                    <a:pt x="262" y="54"/>
                    <a:pt x="235" y="50"/>
                    <a:pt x="212" y="47"/>
                  </a:cubicBezTo>
                  <a:cubicBezTo>
                    <a:pt x="194" y="46"/>
                    <a:pt x="176" y="45"/>
                    <a:pt x="158" y="45"/>
                  </a:cubicBezTo>
                  <a:lnTo>
                    <a:pt x="158" y="1"/>
                  </a:lnTo>
                  <a:cubicBezTo>
                    <a:pt x="135" y="0"/>
                    <a:pt x="117" y="1"/>
                    <a:pt x="98" y="3"/>
                  </a:cubicBezTo>
                  <a:cubicBezTo>
                    <a:pt x="99" y="17"/>
                    <a:pt x="101" y="33"/>
                    <a:pt x="101" y="46"/>
                  </a:cubicBezTo>
                  <a:cubicBezTo>
                    <a:pt x="67" y="48"/>
                    <a:pt x="33" y="52"/>
                    <a:pt x="0" y="57"/>
                  </a:cubicBezTo>
                  <a:cubicBezTo>
                    <a:pt x="6" y="142"/>
                    <a:pt x="6" y="227"/>
                    <a:pt x="1" y="312"/>
                  </a:cubicBezTo>
                  <a:cubicBezTo>
                    <a:pt x="34" y="308"/>
                    <a:pt x="70" y="305"/>
                    <a:pt x="101" y="305"/>
                  </a:cubicBezTo>
                  <a:cubicBezTo>
                    <a:pt x="101" y="333"/>
                    <a:pt x="99" y="361"/>
                    <a:pt x="96" y="390"/>
                  </a:cubicBezTo>
                  <a:cubicBezTo>
                    <a:pt x="148" y="387"/>
                    <a:pt x="178" y="389"/>
                    <a:pt x="210" y="390"/>
                  </a:cubicBezTo>
                  <a:cubicBezTo>
                    <a:pt x="282" y="391"/>
                    <a:pt x="332" y="345"/>
                    <a:pt x="334" y="285"/>
                  </a:cubicBezTo>
                  <a:cubicBezTo>
                    <a:pt x="335" y="245"/>
                    <a:pt x="307" y="203"/>
                    <a:pt x="266" y="199"/>
                  </a:cubicBezTo>
                  <a:close/>
                </a:path>
              </a:pathLst>
            </a:custGeom>
            <a:solidFill>
              <a:srgbClr val="FF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152695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E4AC22F-52A7-274C-A4D3-1E48647FCE98}"/>
              </a:ext>
            </a:extLst>
          </p:cNvPr>
          <p:cNvSpPr/>
          <p:nvPr userDrawn="1"/>
        </p:nvSpPr>
        <p:spPr>
          <a:xfrm>
            <a:off x="2" y="0"/>
            <a:ext cx="9143998" cy="5143497"/>
          </a:xfrm>
          <a:prstGeom prst="rect">
            <a:avLst/>
          </a:prstGeom>
          <a:solidFill>
            <a:srgbClr val="2974B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635125"/>
            <a:ext cx="4932363" cy="2376488"/>
          </a:xfrm>
          <a:solidFill>
            <a:srgbClr val="2974B7"/>
          </a:solidFill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endParaRPr lang="lt-LT" dirty="0"/>
          </a:p>
        </p:txBody>
      </p: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8420100" y="93686"/>
            <a:ext cx="723900" cy="677863"/>
            <a:chOff x="5304" y="0"/>
            <a:chExt cx="456" cy="427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304" y="0"/>
              <a:ext cx="456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5304" y="-58"/>
              <a:ext cx="463" cy="527"/>
            </a:xfrm>
            <a:custGeom>
              <a:avLst/>
              <a:gdLst>
                <a:gd name="T0" fmla="*/ 0 w 1013"/>
                <a:gd name="T1" fmla="*/ 1163 h 1163"/>
                <a:gd name="T2" fmla="*/ 0 w 1013"/>
                <a:gd name="T3" fmla="*/ 1163 h 1163"/>
                <a:gd name="T4" fmla="*/ 1013 w 1013"/>
                <a:gd name="T5" fmla="*/ 1163 h 1163"/>
                <a:gd name="T6" fmla="*/ 1013 w 1013"/>
                <a:gd name="T7" fmla="*/ 0 h 1163"/>
                <a:gd name="T8" fmla="*/ 0 w 1013"/>
                <a:gd name="T9" fmla="*/ 0 h 1163"/>
                <a:gd name="T10" fmla="*/ 0 w 1013"/>
                <a:gd name="T11" fmla="*/ 1163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1163">
                  <a:moveTo>
                    <a:pt x="0" y="1163"/>
                  </a:moveTo>
                  <a:lnTo>
                    <a:pt x="0" y="1163"/>
                  </a:lnTo>
                  <a:lnTo>
                    <a:pt x="1013" y="1163"/>
                  </a:lnTo>
                  <a:lnTo>
                    <a:pt x="1013" y="0"/>
                  </a:lnTo>
                  <a:lnTo>
                    <a:pt x="0" y="0"/>
                  </a:lnTo>
                  <a:lnTo>
                    <a:pt x="0" y="1163"/>
                  </a:lnTo>
                  <a:close/>
                </a:path>
              </a:pathLst>
            </a:custGeom>
            <a:solidFill>
              <a:srgbClr val="12865D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5460" y="117"/>
              <a:ext cx="153" cy="177"/>
            </a:xfrm>
            <a:custGeom>
              <a:avLst/>
              <a:gdLst>
                <a:gd name="T0" fmla="*/ 228 w 335"/>
                <a:gd name="T1" fmla="*/ 342 h 391"/>
                <a:gd name="T2" fmla="*/ 228 w 335"/>
                <a:gd name="T3" fmla="*/ 342 h 391"/>
                <a:gd name="T4" fmla="*/ 213 w 335"/>
                <a:gd name="T5" fmla="*/ 344 h 391"/>
                <a:gd name="T6" fmla="*/ 158 w 335"/>
                <a:gd name="T7" fmla="*/ 344 h 391"/>
                <a:gd name="T8" fmla="*/ 158 w 335"/>
                <a:gd name="T9" fmla="*/ 304 h 391"/>
                <a:gd name="T10" fmla="*/ 212 w 335"/>
                <a:gd name="T11" fmla="*/ 308 h 391"/>
                <a:gd name="T12" fmla="*/ 213 w 335"/>
                <a:gd name="T13" fmla="*/ 258 h 391"/>
                <a:gd name="T14" fmla="*/ 158 w 335"/>
                <a:gd name="T15" fmla="*/ 256 h 391"/>
                <a:gd name="T16" fmla="*/ 158 w 335"/>
                <a:gd name="T17" fmla="*/ 93 h 391"/>
                <a:gd name="T18" fmla="*/ 189 w 335"/>
                <a:gd name="T19" fmla="*/ 93 h 391"/>
                <a:gd name="T20" fmla="*/ 189 w 335"/>
                <a:gd name="T21" fmla="*/ 93 h 391"/>
                <a:gd name="T22" fmla="*/ 247 w 335"/>
                <a:gd name="T23" fmla="*/ 110 h 391"/>
                <a:gd name="T24" fmla="*/ 257 w 335"/>
                <a:gd name="T25" fmla="*/ 125 h 391"/>
                <a:gd name="T26" fmla="*/ 259 w 335"/>
                <a:gd name="T27" fmla="*/ 138 h 391"/>
                <a:gd name="T28" fmla="*/ 259 w 335"/>
                <a:gd name="T29" fmla="*/ 138 h 391"/>
                <a:gd name="T30" fmla="*/ 259 w 335"/>
                <a:gd name="T31" fmla="*/ 138 h 391"/>
                <a:gd name="T32" fmla="*/ 250 w 335"/>
                <a:gd name="T33" fmla="*/ 164 h 391"/>
                <a:gd name="T34" fmla="*/ 199 w 335"/>
                <a:gd name="T35" fmla="*/ 181 h 391"/>
                <a:gd name="T36" fmla="*/ 194 w 335"/>
                <a:gd name="T37" fmla="*/ 181 h 391"/>
                <a:gd name="T38" fmla="*/ 194 w 335"/>
                <a:gd name="T39" fmla="*/ 223 h 391"/>
                <a:gd name="T40" fmla="*/ 229 w 335"/>
                <a:gd name="T41" fmla="*/ 226 h 391"/>
                <a:gd name="T42" fmla="*/ 277 w 335"/>
                <a:gd name="T43" fmla="*/ 284 h 391"/>
                <a:gd name="T44" fmla="*/ 228 w 335"/>
                <a:gd name="T45" fmla="*/ 342 h 391"/>
                <a:gd name="T46" fmla="*/ 103 w 335"/>
                <a:gd name="T47" fmla="*/ 258 h 391"/>
                <a:gd name="T48" fmla="*/ 103 w 335"/>
                <a:gd name="T49" fmla="*/ 258 h 391"/>
                <a:gd name="T50" fmla="*/ 56 w 335"/>
                <a:gd name="T51" fmla="*/ 263 h 391"/>
                <a:gd name="T52" fmla="*/ 56 w 335"/>
                <a:gd name="T53" fmla="*/ 97 h 391"/>
                <a:gd name="T54" fmla="*/ 103 w 335"/>
                <a:gd name="T55" fmla="*/ 93 h 391"/>
                <a:gd name="T56" fmla="*/ 103 w 335"/>
                <a:gd name="T57" fmla="*/ 258 h 391"/>
                <a:gd name="T58" fmla="*/ 266 w 335"/>
                <a:gd name="T59" fmla="*/ 199 h 391"/>
                <a:gd name="T60" fmla="*/ 266 w 335"/>
                <a:gd name="T61" fmla="*/ 199 h 391"/>
                <a:gd name="T62" fmla="*/ 271 w 335"/>
                <a:gd name="T63" fmla="*/ 196 h 391"/>
                <a:gd name="T64" fmla="*/ 278 w 335"/>
                <a:gd name="T65" fmla="*/ 193 h 391"/>
                <a:gd name="T66" fmla="*/ 312 w 335"/>
                <a:gd name="T67" fmla="*/ 129 h 391"/>
                <a:gd name="T68" fmla="*/ 282 w 335"/>
                <a:gd name="T69" fmla="*/ 69 h 391"/>
                <a:gd name="T70" fmla="*/ 212 w 335"/>
                <a:gd name="T71" fmla="*/ 47 h 391"/>
                <a:gd name="T72" fmla="*/ 158 w 335"/>
                <a:gd name="T73" fmla="*/ 45 h 391"/>
                <a:gd name="T74" fmla="*/ 158 w 335"/>
                <a:gd name="T75" fmla="*/ 1 h 391"/>
                <a:gd name="T76" fmla="*/ 98 w 335"/>
                <a:gd name="T77" fmla="*/ 3 h 391"/>
                <a:gd name="T78" fmla="*/ 101 w 335"/>
                <a:gd name="T79" fmla="*/ 46 h 391"/>
                <a:gd name="T80" fmla="*/ 0 w 335"/>
                <a:gd name="T81" fmla="*/ 57 h 391"/>
                <a:gd name="T82" fmla="*/ 1 w 335"/>
                <a:gd name="T83" fmla="*/ 312 h 391"/>
                <a:gd name="T84" fmla="*/ 101 w 335"/>
                <a:gd name="T85" fmla="*/ 305 h 391"/>
                <a:gd name="T86" fmla="*/ 96 w 335"/>
                <a:gd name="T87" fmla="*/ 390 h 391"/>
                <a:gd name="T88" fmla="*/ 210 w 335"/>
                <a:gd name="T89" fmla="*/ 390 h 391"/>
                <a:gd name="T90" fmla="*/ 334 w 335"/>
                <a:gd name="T91" fmla="*/ 285 h 391"/>
                <a:gd name="T92" fmla="*/ 266 w 335"/>
                <a:gd name="T93" fmla="*/ 19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5" h="391">
                  <a:moveTo>
                    <a:pt x="228" y="342"/>
                  </a:moveTo>
                  <a:lnTo>
                    <a:pt x="228" y="342"/>
                  </a:lnTo>
                  <a:cubicBezTo>
                    <a:pt x="224" y="343"/>
                    <a:pt x="219" y="344"/>
                    <a:pt x="213" y="344"/>
                  </a:cubicBezTo>
                  <a:cubicBezTo>
                    <a:pt x="190" y="344"/>
                    <a:pt x="183" y="343"/>
                    <a:pt x="158" y="344"/>
                  </a:cubicBezTo>
                  <a:lnTo>
                    <a:pt x="158" y="304"/>
                  </a:lnTo>
                  <a:cubicBezTo>
                    <a:pt x="177" y="304"/>
                    <a:pt x="193" y="305"/>
                    <a:pt x="212" y="308"/>
                  </a:cubicBezTo>
                  <a:lnTo>
                    <a:pt x="213" y="258"/>
                  </a:lnTo>
                  <a:cubicBezTo>
                    <a:pt x="196" y="257"/>
                    <a:pt x="175" y="255"/>
                    <a:pt x="158" y="256"/>
                  </a:cubicBezTo>
                  <a:lnTo>
                    <a:pt x="158" y="93"/>
                  </a:lnTo>
                  <a:cubicBezTo>
                    <a:pt x="169" y="93"/>
                    <a:pt x="179" y="93"/>
                    <a:pt x="189" y="93"/>
                  </a:cubicBezTo>
                  <a:cubicBezTo>
                    <a:pt x="189" y="93"/>
                    <a:pt x="189" y="93"/>
                    <a:pt x="189" y="93"/>
                  </a:cubicBezTo>
                  <a:cubicBezTo>
                    <a:pt x="208" y="94"/>
                    <a:pt x="234" y="97"/>
                    <a:pt x="247" y="110"/>
                  </a:cubicBezTo>
                  <a:cubicBezTo>
                    <a:pt x="252" y="114"/>
                    <a:pt x="255" y="119"/>
                    <a:pt x="257" y="125"/>
                  </a:cubicBezTo>
                  <a:cubicBezTo>
                    <a:pt x="259" y="129"/>
                    <a:pt x="259" y="133"/>
                    <a:pt x="259" y="138"/>
                  </a:cubicBezTo>
                  <a:lnTo>
                    <a:pt x="259" y="138"/>
                  </a:lnTo>
                  <a:lnTo>
                    <a:pt x="259" y="138"/>
                  </a:lnTo>
                  <a:cubicBezTo>
                    <a:pt x="259" y="148"/>
                    <a:pt x="256" y="157"/>
                    <a:pt x="250" y="164"/>
                  </a:cubicBezTo>
                  <a:cubicBezTo>
                    <a:pt x="239" y="177"/>
                    <a:pt x="219" y="181"/>
                    <a:pt x="199" y="181"/>
                  </a:cubicBezTo>
                  <a:cubicBezTo>
                    <a:pt x="197" y="181"/>
                    <a:pt x="196" y="181"/>
                    <a:pt x="194" y="181"/>
                  </a:cubicBezTo>
                  <a:lnTo>
                    <a:pt x="194" y="223"/>
                  </a:lnTo>
                  <a:cubicBezTo>
                    <a:pt x="206" y="223"/>
                    <a:pt x="217" y="223"/>
                    <a:pt x="229" y="226"/>
                  </a:cubicBezTo>
                  <a:cubicBezTo>
                    <a:pt x="257" y="231"/>
                    <a:pt x="277" y="255"/>
                    <a:pt x="277" y="284"/>
                  </a:cubicBezTo>
                  <a:cubicBezTo>
                    <a:pt x="277" y="313"/>
                    <a:pt x="256" y="337"/>
                    <a:pt x="228" y="342"/>
                  </a:cubicBezTo>
                  <a:close/>
                  <a:moveTo>
                    <a:pt x="103" y="258"/>
                  </a:moveTo>
                  <a:lnTo>
                    <a:pt x="103" y="258"/>
                  </a:lnTo>
                  <a:cubicBezTo>
                    <a:pt x="88" y="259"/>
                    <a:pt x="69" y="261"/>
                    <a:pt x="56" y="263"/>
                  </a:cubicBezTo>
                  <a:lnTo>
                    <a:pt x="56" y="97"/>
                  </a:lnTo>
                  <a:cubicBezTo>
                    <a:pt x="72" y="96"/>
                    <a:pt x="87" y="94"/>
                    <a:pt x="103" y="93"/>
                  </a:cubicBezTo>
                  <a:cubicBezTo>
                    <a:pt x="105" y="151"/>
                    <a:pt x="105" y="201"/>
                    <a:pt x="103" y="258"/>
                  </a:cubicBezTo>
                  <a:close/>
                  <a:moveTo>
                    <a:pt x="266" y="199"/>
                  </a:moveTo>
                  <a:lnTo>
                    <a:pt x="266" y="199"/>
                  </a:lnTo>
                  <a:cubicBezTo>
                    <a:pt x="268" y="198"/>
                    <a:pt x="269" y="197"/>
                    <a:pt x="271" y="196"/>
                  </a:cubicBezTo>
                  <a:cubicBezTo>
                    <a:pt x="273" y="195"/>
                    <a:pt x="276" y="194"/>
                    <a:pt x="278" y="193"/>
                  </a:cubicBezTo>
                  <a:cubicBezTo>
                    <a:pt x="298" y="179"/>
                    <a:pt x="312" y="156"/>
                    <a:pt x="312" y="129"/>
                  </a:cubicBezTo>
                  <a:cubicBezTo>
                    <a:pt x="312" y="104"/>
                    <a:pt x="300" y="83"/>
                    <a:pt x="282" y="69"/>
                  </a:cubicBezTo>
                  <a:cubicBezTo>
                    <a:pt x="262" y="54"/>
                    <a:pt x="235" y="50"/>
                    <a:pt x="212" y="47"/>
                  </a:cubicBezTo>
                  <a:cubicBezTo>
                    <a:pt x="194" y="46"/>
                    <a:pt x="176" y="45"/>
                    <a:pt x="158" y="45"/>
                  </a:cubicBezTo>
                  <a:lnTo>
                    <a:pt x="158" y="1"/>
                  </a:lnTo>
                  <a:cubicBezTo>
                    <a:pt x="135" y="0"/>
                    <a:pt x="117" y="1"/>
                    <a:pt x="98" y="3"/>
                  </a:cubicBezTo>
                  <a:cubicBezTo>
                    <a:pt x="99" y="17"/>
                    <a:pt x="101" y="33"/>
                    <a:pt x="101" y="46"/>
                  </a:cubicBezTo>
                  <a:cubicBezTo>
                    <a:pt x="67" y="48"/>
                    <a:pt x="33" y="52"/>
                    <a:pt x="0" y="57"/>
                  </a:cubicBezTo>
                  <a:cubicBezTo>
                    <a:pt x="6" y="142"/>
                    <a:pt x="6" y="227"/>
                    <a:pt x="1" y="312"/>
                  </a:cubicBezTo>
                  <a:cubicBezTo>
                    <a:pt x="34" y="308"/>
                    <a:pt x="70" y="305"/>
                    <a:pt x="101" y="305"/>
                  </a:cubicBezTo>
                  <a:cubicBezTo>
                    <a:pt x="101" y="333"/>
                    <a:pt x="99" y="361"/>
                    <a:pt x="96" y="390"/>
                  </a:cubicBezTo>
                  <a:cubicBezTo>
                    <a:pt x="148" y="387"/>
                    <a:pt x="178" y="389"/>
                    <a:pt x="210" y="390"/>
                  </a:cubicBezTo>
                  <a:cubicBezTo>
                    <a:pt x="282" y="391"/>
                    <a:pt x="332" y="345"/>
                    <a:pt x="334" y="285"/>
                  </a:cubicBezTo>
                  <a:cubicBezTo>
                    <a:pt x="335" y="245"/>
                    <a:pt x="307" y="203"/>
                    <a:pt x="266" y="199"/>
                  </a:cubicBezTo>
                  <a:close/>
                </a:path>
              </a:pathLst>
            </a:custGeom>
            <a:solidFill>
              <a:srgbClr val="FF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3765286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79613" y="1924050"/>
            <a:ext cx="5184775" cy="1368425"/>
          </a:xfrm>
          <a:solidFill>
            <a:srgbClr val="2974B7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endParaRPr lang="lt-LT" dirty="0"/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8420100" y="93686"/>
            <a:ext cx="723900" cy="677863"/>
            <a:chOff x="5304" y="0"/>
            <a:chExt cx="456" cy="427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304" y="0"/>
              <a:ext cx="456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5304" y="-58"/>
              <a:ext cx="463" cy="527"/>
            </a:xfrm>
            <a:custGeom>
              <a:avLst/>
              <a:gdLst>
                <a:gd name="T0" fmla="*/ 0 w 1013"/>
                <a:gd name="T1" fmla="*/ 1163 h 1163"/>
                <a:gd name="T2" fmla="*/ 0 w 1013"/>
                <a:gd name="T3" fmla="*/ 1163 h 1163"/>
                <a:gd name="T4" fmla="*/ 1013 w 1013"/>
                <a:gd name="T5" fmla="*/ 1163 h 1163"/>
                <a:gd name="T6" fmla="*/ 1013 w 1013"/>
                <a:gd name="T7" fmla="*/ 0 h 1163"/>
                <a:gd name="T8" fmla="*/ 0 w 1013"/>
                <a:gd name="T9" fmla="*/ 0 h 1163"/>
                <a:gd name="T10" fmla="*/ 0 w 1013"/>
                <a:gd name="T11" fmla="*/ 1163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1163">
                  <a:moveTo>
                    <a:pt x="0" y="1163"/>
                  </a:moveTo>
                  <a:lnTo>
                    <a:pt x="0" y="1163"/>
                  </a:lnTo>
                  <a:lnTo>
                    <a:pt x="1013" y="1163"/>
                  </a:lnTo>
                  <a:lnTo>
                    <a:pt x="1013" y="0"/>
                  </a:lnTo>
                  <a:lnTo>
                    <a:pt x="0" y="0"/>
                  </a:lnTo>
                  <a:lnTo>
                    <a:pt x="0" y="1163"/>
                  </a:lnTo>
                  <a:close/>
                </a:path>
              </a:pathLst>
            </a:custGeom>
            <a:solidFill>
              <a:srgbClr val="12865D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5460" y="117"/>
              <a:ext cx="153" cy="177"/>
            </a:xfrm>
            <a:custGeom>
              <a:avLst/>
              <a:gdLst>
                <a:gd name="T0" fmla="*/ 228 w 335"/>
                <a:gd name="T1" fmla="*/ 342 h 391"/>
                <a:gd name="T2" fmla="*/ 228 w 335"/>
                <a:gd name="T3" fmla="*/ 342 h 391"/>
                <a:gd name="T4" fmla="*/ 213 w 335"/>
                <a:gd name="T5" fmla="*/ 344 h 391"/>
                <a:gd name="T6" fmla="*/ 158 w 335"/>
                <a:gd name="T7" fmla="*/ 344 h 391"/>
                <a:gd name="T8" fmla="*/ 158 w 335"/>
                <a:gd name="T9" fmla="*/ 304 h 391"/>
                <a:gd name="T10" fmla="*/ 212 w 335"/>
                <a:gd name="T11" fmla="*/ 308 h 391"/>
                <a:gd name="T12" fmla="*/ 213 w 335"/>
                <a:gd name="T13" fmla="*/ 258 h 391"/>
                <a:gd name="T14" fmla="*/ 158 w 335"/>
                <a:gd name="T15" fmla="*/ 256 h 391"/>
                <a:gd name="T16" fmla="*/ 158 w 335"/>
                <a:gd name="T17" fmla="*/ 93 h 391"/>
                <a:gd name="T18" fmla="*/ 189 w 335"/>
                <a:gd name="T19" fmla="*/ 93 h 391"/>
                <a:gd name="T20" fmla="*/ 189 w 335"/>
                <a:gd name="T21" fmla="*/ 93 h 391"/>
                <a:gd name="T22" fmla="*/ 247 w 335"/>
                <a:gd name="T23" fmla="*/ 110 h 391"/>
                <a:gd name="T24" fmla="*/ 257 w 335"/>
                <a:gd name="T25" fmla="*/ 125 h 391"/>
                <a:gd name="T26" fmla="*/ 259 w 335"/>
                <a:gd name="T27" fmla="*/ 138 h 391"/>
                <a:gd name="T28" fmla="*/ 259 w 335"/>
                <a:gd name="T29" fmla="*/ 138 h 391"/>
                <a:gd name="T30" fmla="*/ 259 w 335"/>
                <a:gd name="T31" fmla="*/ 138 h 391"/>
                <a:gd name="T32" fmla="*/ 250 w 335"/>
                <a:gd name="T33" fmla="*/ 164 h 391"/>
                <a:gd name="T34" fmla="*/ 199 w 335"/>
                <a:gd name="T35" fmla="*/ 181 h 391"/>
                <a:gd name="T36" fmla="*/ 194 w 335"/>
                <a:gd name="T37" fmla="*/ 181 h 391"/>
                <a:gd name="T38" fmla="*/ 194 w 335"/>
                <a:gd name="T39" fmla="*/ 223 h 391"/>
                <a:gd name="T40" fmla="*/ 229 w 335"/>
                <a:gd name="T41" fmla="*/ 226 h 391"/>
                <a:gd name="T42" fmla="*/ 277 w 335"/>
                <a:gd name="T43" fmla="*/ 284 h 391"/>
                <a:gd name="T44" fmla="*/ 228 w 335"/>
                <a:gd name="T45" fmla="*/ 342 h 391"/>
                <a:gd name="T46" fmla="*/ 103 w 335"/>
                <a:gd name="T47" fmla="*/ 258 h 391"/>
                <a:gd name="T48" fmla="*/ 103 w 335"/>
                <a:gd name="T49" fmla="*/ 258 h 391"/>
                <a:gd name="T50" fmla="*/ 56 w 335"/>
                <a:gd name="T51" fmla="*/ 263 h 391"/>
                <a:gd name="T52" fmla="*/ 56 w 335"/>
                <a:gd name="T53" fmla="*/ 97 h 391"/>
                <a:gd name="T54" fmla="*/ 103 w 335"/>
                <a:gd name="T55" fmla="*/ 93 h 391"/>
                <a:gd name="T56" fmla="*/ 103 w 335"/>
                <a:gd name="T57" fmla="*/ 258 h 391"/>
                <a:gd name="T58" fmla="*/ 266 w 335"/>
                <a:gd name="T59" fmla="*/ 199 h 391"/>
                <a:gd name="T60" fmla="*/ 266 w 335"/>
                <a:gd name="T61" fmla="*/ 199 h 391"/>
                <a:gd name="T62" fmla="*/ 271 w 335"/>
                <a:gd name="T63" fmla="*/ 196 h 391"/>
                <a:gd name="T64" fmla="*/ 278 w 335"/>
                <a:gd name="T65" fmla="*/ 193 h 391"/>
                <a:gd name="T66" fmla="*/ 312 w 335"/>
                <a:gd name="T67" fmla="*/ 129 h 391"/>
                <a:gd name="T68" fmla="*/ 282 w 335"/>
                <a:gd name="T69" fmla="*/ 69 h 391"/>
                <a:gd name="T70" fmla="*/ 212 w 335"/>
                <a:gd name="T71" fmla="*/ 47 h 391"/>
                <a:gd name="T72" fmla="*/ 158 w 335"/>
                <a:gd name="T73" fmla="*/ 45 h 391"/>
                <a:gd name="T74" fmla="*/ 158 w 335"/>
                <a:gd name="T75" fmla="*/ 1 h 391"/>
                <a:gd name="T76" fmla="*/ 98 w 335"/>
                <a:gd name="T77" fmla="*/ 3 h 391"/>
                <a:gd name="T78" fmla="*/ 101 w 335"/>
                <a:gd name="T79" fmla="*/ 46 h 391"/>
                <a:gd name="T80" fmla="*/ 0 w 335"/>
                <a:gd name="T81" fmla="*/ 57 h 391"/>
                <a:gd name="T82" fmla="*/ 1 w 335"/>
                <a:gd name="T83" fmla="*/ 312 h 391"/>
                <a:gd name="T84" fmla="*/ 101 w 335"/>
                <a:gd name="T85" fmla="*/ 305 h 391"/>
                <a:gd name="T86" fmla="*/ 96 w 335"/>
                <a:gd name="T87" fmla="*/ 390 h 391"/>
                <a:gd name="T88" fmla="*/ 210 w 335"/>
                <a:gd name="T89" fmla="*/ 390 h 391"/>
                <a:gd name="T90" fmla="*/ 334 w 335"/>
                <a:gd name="T91" fmla="*/ 285 h 391"/>
                <a:gd name="T92" fmla="*/ 266 w 335"/>
                <a:gd name="T93" fmla="*/ 19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5" h="391">
                  <a:moveTo>
                    <a:pt x="228" y="342"/>
                  </a:moveTo>
                  <a:lnTo>
                    <a:pt x="228" y="342"/>
                  </a:lnTo>
                  <a:cubicBezTo>
                    <a:pt x="224" y="343"/>
                    <a:pt x="219" y="344"/>
                    <a:pt x="213" y="344"/>
                  </a:cubicBezTo>
                  <a:cubicBezTo>
                    <a:pt x="190" y="344"/>
                    <a:pt x="183" y="343"/>
                    <a:pt x="158" y="344"/>
                  </a:cubicBezTo>
                  <a:lnTo>
                    <a:pt x="158" y="304"/>
                  </a:lnTo>
                  <a:cubicBezTo>
                    <a:pt x="177" y="304"/>
                    <a:pt x="193" y="305"/>
                    <a:pt x="212" y="308"/>
                  </a:cubicBezTo>
                  <a:lnTo>
                    <a:pt x="213" y="258"/>
                  </a:lnTo>
                  <a:cubicBezTo>
                    <a:pt x="196" y="257"/>
                    <a:pt x="175" y="255"/>
                    <a:pt x="158" y="256"/>
                  </a:cubicBezTo>
                  <a:lnTo>
                    <a:pt x="158" y="93"/>
                  </a:lnTo>
                  <a:cubicBezTo>
                    <a:pt x="169" y="93"/>
                    <a:pt x="179" y="93"/>
                    <a:pt x="189" y="93"/>
                  </a:cubicBezTo>
                  <a:cubicBezTo>
                    <a:pt x="189" y="93"/>
                    <a:pt x="189" y="93"/>
                    <a:pt x="189" y="93"/>
                  </a:cubicBezTo>
                  <a:cubicBezTo>
                    <a:pt x="208" y="94"/>
                    <a:pt x="234" y="97"/>
                    <a:pt x="247" y="110"/>
                  </a:cubicBezTo>
                  <a:cubicBezTo>
                    <a:pt x="252" y="114"/>
                    <a:pt x="255" y="119"/>
                    <a:pt x="257" y="125"/>
                  </a:cubicBezTo>
                  <a:cubicBezTo>
                    <a:pt x="259" y="129"/>
                    <a:pt x="259" y="133"/>
                    <a:pt x="259" y="138"/>
                  </a:cubicBezTo>
                  <a:lnTo>
                    <a:pt x="259" y="138"/>
                  </a:lnTo>
                  <a:lnTo>
                    <a:pt x="259" y="138"/>
                  </a:lnTo>
                  <a:cubicBezTo>
                    <a:pt x="259" y="148"/>
                    <a:pt x="256" y="157"/>
                    <a:pt x="250" y="164"/>
                  </a:cubicBezTo>
                  <a:cubicBezTo>
                    <a:pt x="239" y="177"/>
                    <a:pt x="219" y="181"/>
                    <a:pt x="199" y="181"/>
                  </a:cubicBezTo>
                  <a:cubicBezTo>
                    <a:pt x="197" y="181"/>
                    <a:pt x="196" y="181"/>
                    <a:pt x="194" y="181"/>
                  </a:cubicBezTo>
                  <a:lnTo>
                    <a:pt x="194" y="223"/>
                  </a:lnTo>
                  <a:cubicBezTo>
                    <a:pt x="206" y="223"/>
                    <a:pt x="217" y="223"/>
                    <a:pt x="229" y="226"/>
                  </a:cubicBezTo>
                  <a:cubicBezTo>
                    <a:pt x="257" y="231"/>
                    <a:pt x="277" y="255"/>
                    <a:pt x="277" y="284"/>
                  </a:cubicBezTo>
                  <a:cubicBezTo>
                    <a:pt x="277" y="313"/>
                    <a:pt x="256" y="337"/>
                    <a:pt x="228" y="342"/>
                  </a:cubicBezTo>
                  <a:close/>
                  <a:moveTo>
                    <a:pt x="103" y="258"/>
                  </a:moveTo>
                  <a:lnTo>
                    <a:pt x="103" y="258"/>
                  </a:lnTo>
                  <a:cubicBezTo>
                    <a:pt x="88" y="259"/>
                    <a:pt x="69" y="261"/>
                    <a:pt x="56" y="263"/>
                  </a:cubicBezTo>
                  <a:lnTo>
                    <a:pt x="56" y="97"/>
                  </a:lnTo>
                  <a:cubicBezTo>
                    <a:pt x="72" y="96"/>
                    <a:pt x="87" y="94"/>
                    <a:pt x="103" y="93"/>
                  </a:cubicBezTo>
                  <a:cubicBezTo>
                    <a:pt x="105" y="151"/>
                    <a:pt x="105" y="201"/>
                    <a:pt x="103" y="258"/>
                  </a:cubicBezTo>
                  <a:close/>
                  <a:moveTo>
                    <a:pt x="266" y="199"/>
                  </a:moveTo>
                  <a:lnTo>
                    <a:pt x="266" y="199"/>
                  </a:lnTo>
                  <a:cubicBezTo>
                    <a:pt x="268" y="198"/>
                    <a:pt x="269" y="197"/>
                    <a:pt x="271" y="196"/>
                  </a:cubicBezTo>
                  <a:cubicBezTo>
                    <a:pt x="273" y="195"/>
                    <a:pt x="276" y="194"/>
                    <a:pt x="278" y="193"/>
                  </a:cubicBezTo>
                  <a:cubicBezTo>
                    <a:pt x="298" y="179"/>
                    <a:pt x="312" y="156"/>
                    <a:pt x="312" y="129"/>
                  </a:cubicBezTo>
                  <a:cubicBezTo>
                    <a:pt x="312" y="104"/>
                    <a:pt x="300" y="83"/>
                    <a:pt x="282" y="69"/>
                  </a:cubicBezTo>
                  <a:cubicBezTo>
                    <a:pt x="262" y="54"/>
                    <a:pt x="235" y="50"/>
                    <a:pt x="212" y="47"/>
                  </a:cubicBezTo>
                  <a:cubicBezTo>
                    <a:pt x="194" y="46"/>
                    <a:pt x="176" y="45"/>
                    <a:pt x="158" y="45"/>
                  </a:cubicBezTo>
                  <a:lnTo>
                    <a:pt x="158" y="1"/>
                  </a:lnTo>
                  <a:cubicBezTo>
                    <a:pt x="135" y="0"/>
                    <a:pt x="117" y="1"/>
                    <a:pt x="98" y="3"/>
                  </a:cubicBezTo>
                  <a:cubicBezTo>
                    <a:pt x="99" y="17"/>
                    <a:pt x="101" y="33"/>
                    <a:pt x="101" y="46"/>
                  </a:cubicBezTo>
                  <a:cubicBezTo>
                    <a:pt x="67" y="48"/>
                    <a:pt x="33" y="52"/>
                    <a:pt x="0" y="57"/>
                  </a:cubicBezTo>
                  <a:cubicBezTo>
                    <a:pt x="6" y="142"/>
                    <a:pt x="6" y="227"/>
                    <a:pt x="1" y="312"/>
                  </a:cubicBezTo>
                  <a:cubicBezTo>
                    <a:pt x="34" y="308"/>
                    <a:pt x="70" y="305"/>
                    <a:pt x="101" y="305"/>
                  </a:cubicBezTo>
                  <a:cubicBezTo>
                    <a:pt x="101" y="333"/>
                    <a:pt x="99" y="361"/>
                    <a:pt x="96" y="390"/>
                  </a:cubicBezTo>
                  <a:cubicBezTo>
                    <a:pt x="148" y="387"/>
                    <a:pt x="178" y="389"/>
                    <a:pt x="210" y="390"/>
                  </a:cubicBezTo>
                  <a:cubicBezTo>
                    <a:pt x="282" y="391"/>
                    <a:pt x="332" y="345"/>
                    <a:pt x="334" y="285"/>
                  </a:cubicBezTo>
                  <a:cubicBezTo>
                    <a:pt x="335" y="245"/>
                    <a:pt x="307" y="203"/>
                    <a:pt x="266" y="199"/>
                  </a:cubicBezTo>
                  <a:close/>
                </a:path>
              </a:pathLst>
            </a:custGeom>
            <a:solidFill>
              <a:srgbClr val="FF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3933295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FCA12AB-FB88-8A4C-AB0C-06CE4B442B71}"/>
              </a:ext>
            </a:extLst>
          </p:cNvPr>
          <p:cNvSpPr/>
          <p:nvPr userDrawn="1"/>
        </p:nvSpPr>
        <p:spPr>
          <a:xfrm>
            <a:off x="-1" y="1"/>
            <a:ext cx="9143999" cy="5143497"/>
          </a:xfrm>
          <a:prstGeom prst="rect">
            <a:avLst/>
          </a:prstGeom>
          <a:solidFill>
            <a:srgbClr val="12865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2274" y="1597819"/>
            <a:ext cx="7799308" cy="1102519"/>
          </a:xfrm>
        </p:spPr>
        <p:txBody>
          <a:bodyPr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 smtClean="0"/>
              <a:t>A</a:t>
            </a:r>
            <a:r>
              <a:rPr lang="lt-LT" dirty="0" err="1" smtClean="0"/>
              <a:t>čiū</a:t>
            </a:r>
            <a:r>
              <a:rPr lang="en-US" dirty="0" smtClean="0"/>
              <a:t>!</a:t>
            </a:r>
            <a:endParaRPr lang="lt-L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2914650"/>
            <a:ext cx="7848872" cy="131445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lt-LT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5189E2-9C4C-BF4A-849E-6DF8BBF11C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0015" y="1"/>
            <a:ext cx="2633985" cy="169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3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B396366-A2DD-4442-ACE9-6847AFFF178C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rgbClr val="12865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2274" y="1597819"/>
            <a:ext cx="7799308" cy="1102519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t-L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7304856" cy="1314450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lt-LT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D1E3E1-0E65-B74D-AF9E-1E45FBDDFFB6}"/>
              </a:ext>
            </a:extLst>
          </p:cNvPr>
          <p:cNvCxnSpPr>
            <a:cxnSpLocks/>
          </p:cNvCxnSpPr>
          <p:nvPr userDrawn="1"/>
        </p:nvCxnSpPr>
        <p:spPr>
          <a:xfrm>
            <a:off x="827584" y="2733768"/>
            <a:ext cx="7799308" cy="0"/>
          </a:xfrm>
          <a:prstGeom prst="line">
            <a:avLst/>
          </a:prstGeom>
          <a:ln w="82550">
            <a:solidFill>
              <a:srgbClr val="F6AF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F5189E2-9C4C-BF4A-849E-6DF8BBF11C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0015" y="1"/>
            <a:ext cx="2633985" cy="169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58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t-L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t-L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17F5-6CA1-4D39-8F69-BC2A4CD0B8DF}" type="datetime1">
              <a:rPr lang="lt-LT" smtClean="0"/>
              <a:t>2019-05-22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pavadinimas</a:t>
            </a:r>
            <a:endParaRPr lang="lt-L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B06C-138F-4C84-B251-3B715B0BE919}" type="slidenum">
              <a:rPr lang="lt-LT" smtClean="0"/>
              <a:t>‹#›</a:t>
            </a:fld>
            <a:endParaRPr lang="lt-LT"/>
          </a:p>
        </p:txBody>
      </p:sp>
      <p:grpSp>
        <p:nvGrpSpPr>
          <p:cNvPr id="10" name="Group 4"/>
          <p:cNvGrpSpPr>
            <a:grpSpLocks noChangeAspect="1"/>
          </p:cNvGrpSpPr>
          <p:nvPr userDrawn="1"/>
        </p:nvGrpSpPr>
        <p:grpSpPr bwMode="auto">
          <a:xfrm>
            <a:off x="8420100" y="93686"/>
            <a:ext cx="723900" cy="677863"/>
            <a:chOff x="5304" y="0"/>
            <a:chExt cx="456" cy="427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304" y="0"/>
              <a:ext cx="456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5304" y="-58"/>
              <a:ext cx="463" cy="527"/>
            </a:xfrm>
            <a:custGeom>
              <a:avLst/>
              <a:gdLst>
                <a:gd name="T0" fmla="*/ 0 w 1013"/>
                <a:gd name="T1" fmla="*/ 1163 h 1163"/>
                <a:gd name="T2" fmla="*/ 0 w 1013"/>
                <a:gd name="T3" fmla="*/ 1163 h 1163"/>
                <a:gd name="T4" fmla="*/ 1013 w 1013"/>
                <a:gd name="T5" fmla="*/ 1163 h 1163"/>
                <a:gd name="T6" fmla="*/ 1013 w 1013"/>
                <a:gd name="T7" fmla="*/ 0 h 1163"/>
                <a:gd name="T8" fmla="*/ 0 w 1013"/>
                <a:gd name="T9" fmla="*/ 0 h 1163"/>
                <a:gd name="T10" fmla="*/ 0 w 1013"/>
                <a:gd name="T11" fmla="*/ 1163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1163">
                  <a:moveTo>
                    <a:pt x="0" y="1163"/>
                  </a:moveTo>
                  <a:lnTo>
                    <a:pt x="0" y="1163"/>
                  </a:lnTo>
                  <a:lnTo>
                    <a:pt x="1013" y="1163"/>
                  </a:lnTo>
                  <a:lnTo>
                    <a:pt x="1013" y="0"/>
                  </a:lnTo>
                  <a:lnTo>
                    <a:pt x="0" y="0"/>
                  </a:lnTo>
                  <a:lnTo>
                    <a:pt x="0" y="1163"/>
                  </a:lnTo>
                  <a:close/>
                </a:path>
              </a:pathLst>
            </a:custGeom>
            <a:solidFill>
              <a:srgbClr val="12865D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5460" y="117"/>
              <a:ext cx="153" cy="177"/>
            </a:xfrm>
            <a:custGeom>
              <a:avLst/>
              <a:gdLst>
                <a:gd name="T0" fmla="*/ 228 w 335"/>
                <a:gd name="T1" fmla="*/ 342 h 391"/>
                <a:gd name="T2" fmla="*/ 228 w 335"/>
                <a:gd name="T3" fmla="*/ 342 h 391"/>
                <a:gd name="T4" fmla="*/ 213 w 335"/>
                <a:gd name="T5" fmla="*/ 344 h 391"/>
                <a:gd name="T6" fmla="*/ 158 w 335"/>
                <a:gd name="T7" fmla="*/ 344 h 391"/>
                <a:gd name="T8" fmla="*/ 158 w 335"/>
                <a:gd name="T9" fmla="*/ 304 h 391"/>
                <a:gd name="T10" fmla="*/ 212 w 335"/>
                <a:gd name="T11" fmla="*/ 308 h 391"/>
                <a:gd name="T12" fmla="*/ 213 w 335"/>
                <a:gd name="T13" fmla="*/ 258 h 391"/>
                <a:gd name="T14" fmla="*/ 158 w 335"/>
                <a:gd name="T15" fmla="*/ 256 h 391"/>
                <a:gd name="T16" fmla="*/ 158 w 335"/>
                <a:gd name="T17" fmla="*/ 93 h 391"/>
                <a:gd name="T18" fmla="*/ 189 w 335"/>
                <a:gd name="T19" fmla="*/ 93 h 391"/>
                <a:gd name="T20" fmla="*/ 189 w 335"/>
                <a:gd name="T21" fmla="*/ 93 h 391"/>
                <a:gd name="T22" fmla="*/ 247 w 335"/>
                <a:gd name="T23" fmla="*/ 110 h 391"/>
                <a:gd name="T24" fmla="*/ 257 w 335"/>
                <a:gd name="T25" fmla="*/ 125 h 391"/>
                <a:gd name="T26" fmla="*/ 259 w 335"/>
                <a:gd name="T27" fmla="*/ 138 h 391"/>
                <a:gd name="T28" fmla="*/ 259 w 335"/>
                <a:gd name="T29" fmla="*/ 138 h 391"/>
                <a:gd name="T30" fmla="*/ 259 w 335"/>
                <a:gd name="T31" fmla="*/ 138 h 391"/>
                <a:gd name="T32" fmla="*/ 250 w 335"/>
                <a:gd name="T33" fmla="*/ 164 h 391"/>
                <a:gd name="T34" fmla="*/ 199 w 335"/>
                <a:gd name="T35" fmla="*/ 181 h 391"/>
                <a:gd name="T36" fmla="*/ 194 w 335"/>
                <a:gd name="T37" fmla="*/ 181 h 391"/>
                <a:gd name="T38" fmla="*/ 194 w 335"/>
                <a:gd name="T39" fmla="*/ 223 h 391"/>
                <a:gd name="T40" fmla="*/ 229 w 335"/>
                <a:gd name="T41" fmla="*/ 226 h 391"/>
                <a:gd name="T42" fmla="*/ 277 w 335"/>
                <a:gd name="T43" fmla="*/ 284 h 391"/>
                <a:gd name="T44" fmla="*/ 228 w 335"/>
                <a:gd name="T45" fmla="*/ 342 h 391"/>
                <a:gd name="T46" fmla="*/ 103 w 335"/>
                <a:gd name="T47" fmla="*/ 258 h 391"/>
                <a:gd name="T48" fmla="*/ 103 w 335"/>
                <a:gd name="T49" fmla="*/ 258 h 391"/>
                <a:gd name="T50" fmla="*/ 56 w 335"/>
                <a:gd name="T51" fmla="*/ 263 h 391"/>
                <a:gd name="T52" fmla="*/ 56 w 335"/>
                <a:gd name="T53" fmla="*/ 97 h 391"/>
                <a:gd name="T54" fmla="*/ 103 w 335"/>
                <a:gd name="T55" fmla="*/ 93 h 391"/>
                <a:gd name="T56" fmla="*/ 103 w 335"/>
                <a:gd name="T57" fmla="*/ 258 h 391"/>
                <a:gd name="T58" fmla="*/ 266 w 335"/>
                <a:gd name="T59" fmla="*/ 199 h 391"/>
                <a:gd name="T60" fmla="*/ 266 w 335"/>
                <a:gd name="T61" fmla="*/ 199 h 391"/>
                <a:gd name="T62" fmla="*/ 271 w 335"/>
                <a:gd name="T63" fmla="*/ 196 h 391"/>
                <a:gd name="T64" fmla="*/ 278 w 335"/>
                <a:gd name="T65" fmla="*/ 193 h 391"/>
                <a:gd name="T66" fmla="*/ 312 w 335"/>
                <a:gd name="T67" fmla="*/ 129 h 391"/>
                <a:gd name="T68" fmla="*/ 282 w 335"/>
                <a:gd name="T69" fmla="*/ 69 h 391"/>
                <a:gd name="T70" fmla="*/ 212 w 335"/>
                <a:gd name="T71" fmla="*/ 47 h 391"/>
                <a:gd name="T72" fmla="*/ 158 w 335"/>
                <a:gd name="T73" fmla="*/ 45 h 391"/>
                <a:gd name="T74" fmla="*/ 158 w 335"/>
                <a:gd name="T75" fmla="*/ 1 h 391"/>
                <a:gd name="T76" fmla="*/ 98 w 335"/>
                <a:gd name="T77" fmla="*/ 3 h 391"/>
                <a:gd name="T78" fmla="*/ 101 w 335"/>
                <a:gd name="T79" fmla="*/ 46 h 391"/>
                <a:gd name="T80" fmla="*/ 0 w 335"/>
                <a:gd name="T81" fmla="*/ 57 h 391"/>
                <a:gd name="T82" fmla="*/ 1 w 335"/>
                <a:gd name="T83" fmla="*/ 312 h 391"/>
                <a:gd name="T84" fmla="*/ 101 w 335"/>
                <a:gd name="T85" fmla="*/ 305 h 391"/>
                <a:gd name="T86" fmla="*/ 96 w 335"/>
                <a:gd name="T87" fmla="*/ 390 h 391"/>
                <a:gd name="T88" fmla="*/ 210 w 335"/>
                <a:gd name="T89" fmla="*/ 390 h 391"/>
                <a:gd name="T90" fmla="*/ 334 w 335"/>
                <a:gd name="T91" fmla="*/ 285 h 391"/>
                <a:gd name="T92" fmla="*/ 266 w 335"/>
                <a:gd name="T93" fmla="*/ 19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5" h="391">
                  <a:moveTo>
                    <a:pt x="228" y="342"/>
                  </a:moveTo>
                  <a:lnTo>
                    <a:pt x="228" y="342"/>
                  </a:lnTo>
                  <a:cubicBezTo>
                    <a:pt x="224" y="343"/>
                    <a:pt x="219" y="344"/>
                    <a:pt x="213" y="344"/>
                  </a:cubicBezTo>
                  <a:cubicBezTo>
                    <a:pt x="190" y="344"/>
                    <a:pt x="183" y="343"/>
                    <a:pt x="158" y="344"/>
                  </a:cubicBezTo>
                  <a:lnTo>
                    <a:pt x="158" y="304"/>
                  </a:lnTo>
                  <a:cubicBezTo>
                    <a:pt x="177" y="304"/>
                    <a:pt x="193" y="305"/>
                    <a:pt x="212" y="308"/>
                  </a:cubicBezTo>
                  <a:lnTo>
                    <a:pt x="213" y="258"/>
                  </a:lnTo>
                  <a:cubicBezTo>
                    <a:pt x="196" y="257"/>
                    <a:pt x="175" y="255"/>
                    <a:pt x="158" y="256"/>
                  </a:cubicBezTo>
                  <a:lnTo>
                    <a:pt x="158" y="93"/>
                  </a:lnTo>
                  <a:cubicBezTo>
                    <a:pt x="169" y="93"/>
                    <a:pt x="179" y="93"/>
                    <a:pt x="189" y="93"/>
                  </a:cubicBezTo>
                  <a:cubicBezTo>
                    <a:pt x="189" y="93"/>
                    <a:pt x="189" y="93"/>
                    <a:pt x="189" y="93"/>
                  </a:cubicBezTo>
                  <a:cubicBezTo>
                    <a:pt x="208" y="94"/>
                    <a:pt x="234" y="97"/>
                    <a:pt x="247" y="110"/>
                  </a:cubicBezTo>
                  <a:cubicBezTo>
                    <a:pt x="252" y="114"/>
                    <a:pt x="255" y="119"/>
                    <a:pt x="257" y="125"/>
                  </a:cubicBezTo>
                  <a:cubicBezTo>
                    <a:pt x="259" y="129"/>
                    <a:pt x="259" y="133"/>
                    <a:pt x="259" y="138"/>
                  </a:cubicBezTo>
                  <a:lnTo>
                    <a:pt x="259" y="138"/>
                  </a:lnTo>
                  <a:lnTo>
                    <a:pt x="259" y="138"/>
                  </a:lnTo>
                  <a:cubicBezTo>
                    <a:pt x="259" y="148"/>
                    <a:pt x="256" y="157"/>
                    <a:pt x="250" y="164"/>
                  </a:cubicBezTo>
                  <a:cubicBezTo>
                    <a:pt x="239" y="177"/>
                    <a:pt x="219" y="181"/>
                    <a:pt x="199" y="181"/>
                  </a:cubicBezTo>
                  <a:cubicBezTo>
                    <a:pt x="197" y="181"/>
                    <a:pt x="196" y="181"/>
                    <a:pt x="194" y="181"/>
                  </a:cubicBezTo>
                  <a:lnTo>
                    <a:pt x="194" y="223"/>
                  </a:lnTo>
                  <a:cubicBezTo>
                    <a:pt x="206" y="223"/>
                    <a:pt x="217" y="223"/>
                    <a:pt x="229" y="226"/>
                  </a:cubicBezTo>
                  <a:cubicBezTo>
                    <a:pt x="257" y="231"/>
                    <a:pt x="277" y="255"/>
                    <a:pt x="277" y="284"/>
                  </a:cubicBezTo>
                  <a:cubicBezTo>
                    <a:pt x="277" y="313"/>
                    <a:pt x="256" y="337"/>
                    <a:pt x="228" y="342"/>
                  </a:cubicBezTo>
                  <a:close/>
                  <a:moveTo>
                    <a:pt x="103" y="258"/>
                  </a:moveTo>
                  <a:lnTo>
                    <a:pt x="103" y="258"/>
                  </a:lnTo>
                  <a:cubicBezTo>
                    <a:pt x="88" y="259"/>
                    <a:pt x="69" y="261"/>
                    <a:pt x="56" y="263"/>
                  </a:cubicBezTo>
                  <a:lnTo>
                    <a:pt x="56" y="97"/>
                  </a:lnTo>
                  <a:cubicBezTo>
                    <a:pt x="72" y="96"/>
                    <a:pt x="87" y="94"/>
                    <a:pt x="103" y="93"/>
                  </a:cubicBezTo>
                  <a:cubicBezTo>
                    <a:pt x="105" y="151"/>
                    <a:pt x="105" y="201"/>
                    <a:pt x="103" y="258"/>
                  </a:cubicBezTo>
                  <a:close/>
                  <a:moveTo>
                    <a:pt x="266" y="199"/>
                  </a:moveTo>
                  <a:lnTo>
                    <a:pt x="266" y="199"/>
                  </a:lnTo>
                  <a:cubicBezTo>
                    <a:pt x="268" y="198"/>
                    <a:pt x="269" y="197"/>
                    <a:pt x="271" y="196"/>
                  </a:cubicBezTo>
                  <a:cubicBezTo>
                    <a:pt x="273" y="195"/>
                    <a:pt x="276" y="194"/>
                    <a:pt x="278" y="193"/>
                  </a:cubicBezTo>
                  <a:cubicBezTo>
                    <a:pt x="298" y="179"/>
                    <a:pt x="312" y="156"/>
                    <a:pt x="312" y="129"/>
                  </a:cubicBezTo>
                  <a:cubicBezTo>
                    <a:pt x="312" y="104"/>
                    <a:pt x="300" y="83"/>
                    <a:pt x="282" y="69"/>
                  </a:cubicBezTo>
                  <a:cubicBezTo>
                    <a:pt x="262" y="54"/>
                    <a:pt x="235" y="50"/>
                    <a:pt x="212" y="47"/>
                  </a:cubicBezTo>
                  <a:cubicBezTo>
                    <a:pt x="194" y="46"/>
                    <a:pt x="176" y="45"/>
                    <a:pt x="158" y="45"/>
                  </a:cubicBezTo>
                  <a:lnTo>
                    <a:pt x="158" y="1"/>
                  </a:lnTo>
                  <a:cubicBezTo>
                    <a:pt x="135" y="0"/>
                    <a:pt x="117" y="1"/>
                    <a:pt x="98" y="3"/>
                  </a:cubicBezTo>
                  <a:cubicBezTo>
                    <a:pt x="99" y="17"/>
                    <a:pt x="101" y="33"/>
                    <a:pt x="101" y="46"/>
                  </a:cubicBezTo>
                  <a:cubicBezTo>
                    <a:pt x="67" y="48"/>
                    <a:pt x="33" y="52"/>
                    <a:pt x="0" y="57"/>
                  </a:cubicBezTo>
                  <a:cubicBezTo>
                    <a:pt x="6" y="142"/>
                    <a:pt x="6" y="227"/>
                    <a:pt x="1" y="312"/>
                  </a:cubicBezTo>
                  <a:cubicBezTo>
                    <a:pt x="34" y="308"/>
                    <a:pt x="70" y="305"/>
                    <a:pt x="101" y="305"/>
                  </a:cubicBezTo>
                  <a:cubicBezTo>
                    <a:pt x="101" y="333"/>
                    <a:pt x="99" y="361"/>
                    <a:pt x="96" y="390"/>
                  </a:cubicBezTo>
                  <a:cubicBezTo>
                    <a:pt x="148" y="387"/>
                    <a:pt x="178" y="389"/>
                    <a:pt x="210" y="390"/>
                  </a:cubicBezTo>
                  <a:cubicBezTo>
                    <a:pt x="282" y="391"/>
                    <a:pt x="332" y="345"/>
                    <a:pt x="334" y="285"/>
                  </a:cubicBezTo>
                  <a:cubicBezTo>
                    <a:pt x="335" y="245"/>
                    <a:pt x="307" y="203"/>
                    <a:pt x="266" y="199"/>
                  </a:cubicBezTo>
                  <a:close/>
                </a:path>
              </a:pathLst>
            </a:custGeom>
            <a:solidFill>
              <a:srgbClr val="FF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1311307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t-L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12DD7-C072-4B52-980B-B545EDA69EAE}" type="datetime1">
              <a:rPr lang="lt-LT" smtClean="0"/>
              <a:t>2019-05-22</a:t>
            </a:fld>
            <a:endParaRPr lang="lt-L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 smtClean="0"/>
              <a:t>pavadinimas</a:t>
            </a:r>
            <a:endParaRPr lang="lt-L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B06C-138F-4C84-B251-3B715B0BE919}" type="slidenum">
              <a:rPr lang="lt-LT" smtClean="0"/>
              <a:t>‹#›</a:t>
            </a:fld>
            <a:endParaRPr lang="lt-LT"/>
          </a:p>
        </p:txBody>
      </p:sp>
      <p:grpSp>
        <p:nvGrpSpPr>
          <p:cNvPr id="12" name="Group 4"/>
          <p:cNvGrpSpPr>
            <a:grpSpLocks noChangeAspect="1"/>
          </p:cNvGrpSpPr>
          <p:nvPr userDrawn="1"/>
        </p:nvGrpSpPr>
        <p:grpSpPr bwMode="auto">
          <a:xfrm>
            <a:off x="8420100" y="93686"/>
            <a:ext cx="723900" cy="677863"/>
            <a:chOff x="5304" y="0"/>
            <a:chExt cx="456" cy="427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304" y="0"/>
              <a:ext cx="456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14" name="Freeform 5"/>
            <p:cNvSpPr>
              <a:spLocks/>
            </p:cNvSpPr>
            <p:nvPr userDrawn="1"/>
          </p:nvSpPr>
          <p:spPr bwMode="auto">
            <a:xfrm>
              <a:off x="5304" y="-58"/>
              <a:ext cx="463" cy="527"/>
            </a:xfrm>
            <a:custGeom>
              <a:avLst/>
              <a:gdLst>
                <a:gd name="T0" fmla="*/ 0 w 1013"/>
                <a:gd name="T1" fmla="*/ 1163 h 1163"/>
                <a:gd name="T2" fmla="*/ 0 w 1013"/>
                <a:gd name="T3" fmla="*/ 1163 h 1163"/>
                <a:gd name="T4" fmla="*/ 1013 w 1013"/>
                <a:gd name="T5" fmla="*/ 1163 h 1163"/>
                <a:gd name="T6" fmla="*/ 1013 w 1013"/>
                <a:gd name="T7" fmla="*/ 0 h 1163"/>
                <a:gd name="T8" fmla="*/ 0 w 1013"/>
                <a:gd name="T9" fmla="*/ 0 h 1163"/>
                <a:gd name="T10" fmla="*/ 0 w 1013"/>
                <a:gd name="T11" fmla="*/ 1163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1163">
                  <a:moveTo>
                    <a:pt x="0" y="1163"/>
                  </a:moveTo>
                  <a:lnTo>
                    <a:pt x="0" y="1163"/>
                  </a:lnTo>
                  <a:lnTo>
                    <a:pt x="1013" y="1163"/>
                  </a:lnTo>
                  <a:lnTo>
                    <a:pt x="1013" y="0"/>
                  </a:lnTo>
                  <a:lnTo>
                    <a:pt x="0" y="0"/>
                  </a:lnTo>
                  <a:lnTo>
                    <a:pt x="0" y="1163"/>
                  </a:lnTo>
                  <a:close/>
                </a:path>
              </a:pathLst>
            </a:custGeom>
            <a:solidFill>
              <a:srgbClr val="12865D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15" name="Freeform 6"/>
            <p:cNvSpPr>
              <a:spLocks noEditPoints="1"/>
            </p:cNvSpPr>
            <p:nvPr userDrawn="1"/>
          </p:nvSpPr>
          <p:spPr bwMode="auto">
            <a:xfrm>
              <a:off x="5460" y="117"/>
              <a:ext cx="153" cy="177"/>
            </a:xfrm>
            <a:custGeom>
              <a:avLst/>
              <a:gdLst>
                <a:gd name="T0" fmla="*/ 228 w 335"/>
                <a:gd name="T1" fmla="*/ 342 h 391"/>
                <a:gd name="T2" fmla="*/ 228 w 335"/>
                <a:gd name="T3" fmla="*/ 342 h 391"/>
                <a:gd name="T4" fmla="*/ 213 w 335"/>
                <a:gd name="T5" fmla="*/ 344 h 391"/>
                <a:gd name="T6" fmla="*/ 158 w 335"/>
                <a:gd name="T7" fmla="*/ 344 h 391"/>
                <a:gd name="T8" fmla="*/ 158 w 335"/>
                <a:gd name="T9" fmla="*/ 304 h 391"/>
                <a:gd name="T10" fmla="*/ 212 w 335"/>
                <a:gd name="T11" fmla="*/ 308 h 391"/>
                <a:gd name="T12" fmla="*/ 213 w 335"/>
                <a:gd name="T13" fmla="*/ 258 h 391"/>
                <a:gd name="T14" fmla="*/ 158 w 335"/>
                <a:gd name="T15" fmla="*/ 256 h 391"/>
                <a:gd name="T16" fmla="*/ 158 w 335"/>
                <a:gd name="T17" fmla="*/ 93 h 391"/>
                <a:gd name="T18" fmla="*/ 189 w 335"/>
                <a:gd name="T19" fmla="*/ 93 h 391"/>
                <a:gd name="T20" fmla="*/ 189 w 335"/>
                <a:gd name="T21" fmla="*/ 93 h 391"/>
                <a:gd name="T22" fmla="*/ 247 w 335"/>
                <a:gd name="T23" fmla="*/ 110 h 391"/>
                <a:gd name="T24" fmla="*/ 257 w 335"/>
                <a:gd name="T25" fmla="*/ 125 h 391"/>
                <a:gd name="T26" fmla="*/ 259 w 335"/>
                <a:gd name="T27" fmla="*/ 138 h 391"/>
                <a:gd name="T28" fmla="*/ 259 w 335"/>
                <a:gd name="T29" fmla="*/ 138 h 391"/>
                <a:gd name="T30" fmla="*/ 259 w 335"/>
                <a:gd name="T31" fmla="*/ 138 h 391"/>
                <a:gd name="T32" fmla="*/ 250 w 335"/>
                <a:gd name="T33" fmla="*/ 164 h 391"/>
                <a:gd name="T34" fmla="*/ 199 w 335"/>
                <a:gd name="T35" fmla="*/ 181 h 391"/>
                <a:gd name="T36" fmla="*/ 194 w 335"/>
                <a:gd name="T37" fmla="*/ 181 h 391"/>
                <a:gd name="T38" fmla="*/ 194 w 335"/>
                <a:gd name="T39" fmla="*/ 223 h 391"/>
                <a:gd name="T40" fmla="*/ 229 w 335"/>
                <a:gd name="T41" fmla="*/ 226 h 391"/>
                <a:gd name="T42" fmla="*/ 277 w 335"/>
                <a:gd name="T43" fmla="*/ 284 h 391"/>
                <a:gd name="T44" fmla="*/ 228 w 335"/>
                <a:gd name="T45" fmla="*/ 342 h 391"/>
                <a:gd name="T46" fmla="*/ 103 w 335"/>
                <a:gd name="T47" fmla="*/ 258 h 391"/>
                <a:gd name="T48" fmla="*/ 103 w 335"/>
                <a:gd name="T49" fmla="*/ 258 h 391"/>
                <a:gd name="T50" fmla="*/ 56 w 335"/>
                <a:gd name="T51" fmla="*/ 263 h 391"/>
                <a:gd name="T52" fmla="*/ 56 w 335"/>
                <a:gd name="T53" fmla="*/ 97 h 391"/>
                <a:gd name="T54" fmla="*/ 103 w 335"/>
                <a:gd name="T55" fmla="*/ 93 h 391"/>
                <a:gd name="T56" fmla="*/ 103 w 335"/>
                <a:gd name="T57" fmla="*/ 258 h 391"/>
                <a:gd name="T58" fmla="*/ 266 w 335"/>
                <a:gd name="T59" fmla="*/ 199 h 391"/>
                <a:gd name="T60" fmla="*/ 266 w 335"/>
                <a:gd name="T61" fmla="*/ 199 h 391"/>
                <a:gd name="T62" fmla="*/ 271 w 335"/>
                <a:gd name="T63" fmla="*/ 196 h 391"/>
                <a:gd name="T64" fmla="*/ 278 w 335"/>
                <a:gd name="T65" fmla="*/ 193 h 391"/>
                <a:gd name="T66" fmla="*/ 312 w 335"/>
                <a:gd name="T67" fmla="*/ 129 h 391"/>
                <a:gd name="T68" fmla="*/ 282 w 335"/>
                <a:gd name="T69" fmla="*/ 69 h 391"/>
                <a:gd name="T70" fmla="*/ 212 w 335"/>
                <a:gd name="T71" fmla="*/ 47 h 391"/>
                <a:gd name="T72" fmla="*/ 158 w 335"/>
                <a:gd name="T73" fmla="*/ 45 h 391"/>
                <a:gd name="T74" fmla="*/ 158 w 335"/>
                <a:gd name="T75" fmla="*/ 1 h 391"/>
                <a:gd name="T76" fmla="*/ 98 w 335"/>
                <a:gd name="T77" fmla="*/ 3 h 391"/>
                <a:gd name="T78" fmla="*/ 101 w 335"/>
                <a:gd name="T79" fmla="*/ 46 h 391"/>
                <a:gd name="T80" fmla="*/ 0 w 335"/>
                <a:gd name="T81" fmla="*/ 57 h 391"/>
                <a:gd name="T82" fmla="*/ 1 w 335"/>
                <a:gd name="T83" fmla="*/ 312 h 391"/>
                <a:gd name="T84" fmla="*/ 101 w 335"/>
                <a:gd name="T85" fmla="*/ 305 h 391"/>
                <a:gd name="T86" fmla="*/ 96 w 335"/>
                <a:gd name="T87" fmla="*/ 390 h 391"/>
                <a:gd name="T88" fmla="*/ 210 w 335"/>
                <a:gd name="T89" fmla="*/ 390 h 391"/>
                <a:gd name="T90" fmla="*/ 334 w 335"/>
                <a:gd name="T91" fmla="*/ 285 h 391"/>
                <a:gd name="T92" fmla="*/ 266 w 335"/>
                <a:gd name="T93" fmla="*/ 19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5" h="391">
                  <a:moveTo>
                    <a:pt x="228" y="342"/>
                  </a:moveTo>
                  <a:lnTo>
                    <a:pt x="228" y="342"/>
                  </a:lnTo>
                  <a:cubicBezTo>
                    <a:pt x="224" y="343"/>
                    <a:pt x="219" y="344"/>
                    <a:pt x="213" y="344"/>
                  </a:cubicBezTo>
                  <a:cubicBezTo>
                    <a:pt x="190" y="344"/>
                    <a:pt x="183" y="343"/>
                    <a:pt x="158" y="344"/>
                  </a:cubicBezTo>
                  <a:lnTo>
                    <a:pt x="158" y="304"/>
                  </a:lnTo>
                  <a:cubicBezTo>
                    <a:pt x="177" y="304"/>
                    <a:pt x="193" y="305"/>
                    <a:pt x="212" y="308"/>
                  </a:cubicBezTo>
                  <a:lnTo>
                    <a:pt x="213" y="258"/>
                  </a:lnTo>
                  <a:cubicBezTo>
                    <a:pt x="196" y="257"/>
                    <a:pt x="175" y="255"/>
                    <a:pt x="158" y="256"/>
                  </a:cubicBezTo>
                  <a:lnTo>
                    <a:pt x="158" y="93"/>
                  </a:lnTo>
                  <a:cubicBezTo>
                    <a:pt x="169" y="93"/>
                    <a:pt x="179" y="93"/>
                    <a:pt x="189" y="93"/>
                  </a:cubicBezTo>
                  <a:cubicBezTo>
                    <a:pt x="189" y="93"/>
                    <a:pt x="189" y="93"/>
                    <a:pt x="189" y="93"/>
                  </a:cubicBezTo>
                  <a:cubicBezTo>
                    <a:pt x="208" y="94"/>
                    <a:pt x="234" y="97"/>
                    <a:pt x="247" y="110"/>
                  </a:cubicBezTo>
                  <a:cubicBezTo>
                    <a:pt x="252" y="114"/>
                    <a:pt x="255" y="119"/>
                    <a:pt x="257" y="125"/>
                  </a:cubicBezTo>
                  <a:cubicBezTo>
                    <a:pt x="259" y="129"/>
                    <a:pt x="259" y="133"/>
                    <a:pt x="259" y="138"/>
                  </a:cubicBezTo>
                  <a:lnTo>
                    <a:pt x="259" y="138"/>
                  </a:lnTo>
                  <a:lnTo>
                    <a:pt x="259" y="138"/>
                  </a:lnTo>
                  <a:cubicBezTo>
                    <a:pt x="259" y="148"/>
                    <a:pt x="256" y="157"/>
                    <a:pt x="250" y="164"/>
                  </a:cubicBezTo>
                  <a:cubicBezTo>
                    <a:pt x="239" y="177"/>
                    <a:pt x="219" y="181"/>
                    <a:pt x="199" y="181"/>
                  </a:cubicBezTo>
                  <a:cubicBezTo>
                    <a:pt x="197" y="181"/>
                    <a:pt x="196" y="181"/>
                    <a:pt x="194" y="181"/>
                  </a:cubicBezTo>
                  <a:lnTo>
                    <a:pt x="194" y="223"/>
                  </a:lnTo>
                  <a:cubicBezTo>
                    <a:pt x="206" y="223"/>
                    <a:pt x="217" y="223"/>
                    <a:pt x="229" y="226"/>
                  </a:cubicBezTo>
                  <a:cubicBezTo>
                    <a:pt x="257" y="231"/>
                    <a:pt x="277" y="255"/>
                    <a:pt x="277" y="284"/>
                  </a:cubicBezTo>
                  <a:cubicBezTo>
                    <a:pt x="277" y="313"/>
                    <a:pt x="256" y="337"/>
                    <a:pt x="228" y="342"/>
                  </a:cubicBezTo>
                  <a:close/>
                  <a:moveTo>
                    <a:pt x="103" y="258"/>
                  </a:moveTo>
                  <a:lnTo>
                    <a:pt x="103" y="258"/>
                  </a:lnTo>
                  <a:cubicBezTo>
                    <a:pt x="88" y="259"/>
                    <a:pt x="69" y="261"/>
                    <a:pt x="56" y="263"/>
                  </a:cubicBezTo>
                  <a:lnTo>
                    <a:pt x="56" y="97"/>
                  </a:lnTo>
                  <a:cubicBezTo>
                    <a:pt x="72" y="96"/>
                    <a:pt x="87" y="94"/>
                    <a:pt x="103" y="93"/>
                  </a:cubicBezTo>
                  <a:cubicBezTo>
                    <a:pt x="105" y="151"/>
                    <a:pt x="105" y="201"/>
                    <a:pt x="103" y="258"/>
                  </a:cubicBezTo>
                  <a:close/>
                  <a:moveTo>
                    <a:pt x="266" y="199"/>
                  </a:moveTo>
                  <a:lnTo>
                    <a:pt x="266" y="199"/>
                  </a:lnTo>
                  <a:cubicBezTo>
                    <a:pt x="268" y="198"/>
                    <a:pt x="269" y="197"/>
                    <a:pt x="271" y="196"/>
                  </a:cubicBezTo>
                  <a:cubicBezTo>
                    <a:pt x="273" y="195"/>
                    <a:pt x="276" y="194"/>
                    <a:pt x="278" y="193"/>
                  </a:cubicBezTo>
                  <a:cubicBezTo>
                    <a:pt x="298" y="179"/>
                    <a:pt x="312" y="156"/>
                    <a:pt x="312" y="129"/>
                  </a:cubicBezTo>
                  <a:cubicBezTo>
                    <a:pt x="312" y="104"/>
                    <a:pt x="300" y="83"/>
                    <a:pt x="282" y="69"/>
                  </a:cubicBezTo>
                  <a:cubicBezTo>
                    <a:pt x="262" y="54"/>
                    <a:pt x="235" y="50"/>
                    <a:pt x="212" y="47"/>
                  </a:cubicBezTo>
                  <a:cubicBezTo>
                    <a:pt x="194" y="46"/>
                    <a:pt x="176" y="45"/>
                    <a:pt x="158" y="45"/>
                  </a:cubicBezTo>
                  <a:lnTo>
                    <a:pt x="158" y="1"/>
                  </a:lnTo>
                  <a:cubicBezTo>
                    <a:pt x="135" y="0"/>
                    <a:pt x="117" y="1"/>
                    <a:pt x="98" y="3"/>
                  </a:cubicBezTo>
                  <a:cubicBezTo>
                    <a:pt x="99" y="17"/>
                    <a:pt x="101" y="33"/>
                    <a:pt x="101" y="46"/>
                  </a:cubicBezTo>
                  <a:cubicBezTo>
                    <a:pt x="67" y="48"/>
                    <a:pt x="33" y="52"/>
                    <a:pt x="0" y="57"/>
                  </a:cubicBezTo>
                  <a:cubicBezTo>
                    <a:pt x="6" y="142"/>
                    <a:pt x="6" y="227"/>
                    <a:pt x="1" y="312"/>
                  </a:cubicBezTo>
                  <a:cubicBezTo>
                    <a:pt x="34" y="308"/>
                    <a:pt x="70" y="305"/>
                    <a:pt x="101" y="305"/>
                  </a:cubicBezTo>
                  <a:cubicBezTo>
                    <a:pt x="101" y="333"/>
                    <a:pt x="99" y="361"/>
                    <a:pt x="96" y="390"/>
                  </a:cubicBezTo>
                  <a:cubicBezTo>
                    <a:pt x="148" y="387"/>
                    <a:pt x="178" y="389"/>
                    <a:pt x="210" y="390"/>
                  </a:cubicBezTo>
                  <a:cubicBezTo>
                    <a:pt x="282" y="391"/>
                    <a:pt x="332" y="345"/>
                    <a:pt x="334" y="285"/>
                  </a:cubicBezTo>
                  <a:cubicBezTo>
                    <a:pt x="335" y="245"/>
                    <a:pt x="307" y="203"/>
                    <a:pt x="266" y="199"/>
                  </a:cubicBezTo>
                  <a:close/>
                </a:path>
              </a:pathLst>
            </a:custGeom>
            <a:solidFill>
              <a:srgbClr val="FF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4138612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D19A-AF8D-4674-9ACD-99DBA6165303}" type="datetime1">
              <a:rPr lang="lt-LT" smtClean="0"/>
              <a:t>2019-05-22</a:t>
            </a:fld>
            <a:endParaRPr lang="lt-L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pavadinimas</a:t>
            </a:r>
            <a:endParaRPr lang="lt-L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B06C-138F-4C84-B251-3B715B0BE919}" type="slidenum">
              <a:rPr lang="lt-LT" smtClean="0"/>
              <a:t>‹#›</a:t>
            </a:fld>
            <a:endParaRPr lang="lt-LT"/>
          </a:p>
        </p:txBody>
      </p:sp>
      <p:grpSp>
        <p:nvGrpSpPr>
          <p:cNvPr id="8" name="Group 4"/>
          <p:cNvGrpSpPr>
            <a:grpSpLocks noChangeAspect="1"/>
          </p:cNvGrpSpPr>
          <p:nvPr userDrawn="1"/>
        </p:nvGrpSpPr>
        <p:grpSpPr bwMode="auto">
          <a:xfrm>
            <a:off x="8420100" y="93686"/>
            <a:ext cx="723900" cy="677863"/>
            <a:chOff x="5304" y="0"/>
            <a:chExt cx="456" cy="427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304" y="0"/>
              <a:ext cx="456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5304" y="-58"/>
              <a:ext cx="463" cy="527"/>
            </a:xfrm>
            <a:custGeom>
              <a:avLst/>
              <a:gdLst>
                <a:gd name="T0" fmla="*/ 0 w 1013"/>
                <a:gd name="T1" fmla="*/ 1163 h 1163"/>
                <a:gd name="T2" fmla="*/ 0 w 1013"/>
                <a:gd name="T3" fmla="*/ 1163 h 1163"/>
                <a:gd name="T4" fmla="*/ 1013 w 1013"/>
                <a:gd name="T5" fmla="*/ 1163 h 1163"/>
                <a:gd name="T6" fmla="*/ 1013 w 1013"/>
                <a:gd name="T7" fmla="*/ 0 h 1163"/>
                <a:gd name="T8" fmla="*/ 0 w 1013"/>
                <a:gd name="T9" fmla="*/ 0 h 1163"/>
                <a:gd name="T10" fmla="*/ 0 w 1013"/>
                <a:gd name="T11" fmla="*/ 1163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1163">
                  <a:moveTo>
                    <a:pt x="0" y="1163"/>
                  </a:moveTo>
                  <a:lnTo>
                    <a:pt x="0" y="1163"/>
                  </a:lnTo>
                  <a:lnTo>
                    <a:pt x="1013" y="1163"/>
                  </a:lnTo>
                  <a:lnTo>
                    <a:pt x="1013" y="0"/>
                  </a:lnTo>
                  <a:lnTo>
                    <a:pt x="0" y="0"/>
                  </a:lnTo>
                  <a:lnTo>
                    <a:pt x="0" y="1163"/>
                  </a:lnTo>
                  <a:close/>
                </a:path>
              </a:pathLst>
            </a:custGeom>
            <a:solidFill>
              <a:srgbClr val="12865D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5460" y="117"/>
              <a:ext cx="153" cy="177"/>
            </a:xfrm>
            <a:custGeom>
              <a:avLst/>
              <a:gdLst>
                <a:gd name="T0" fmla="*/ 228 w 335"/>
                <a:gd name="T1" fmla="*/ 342 h 391"/>
                <a:gd name="T2" fmla="*/ 228 w 335"/>
                <a:gd name="T3" fmla="*/ 342 h 391"/>
                <a:gd name="T4" fmla="*/ 213 w 335"/>
                <a:gd name="T5" fmla="*/ 344 h 391"/>
                <a:gd name="T6" fmla="*/ 158 w 335"/>
                <a:gd name="T7" fmla="*/ 344 h 391"/>
                <a:gd name="T8" fmla="*/ 158 w 335"/>
                <a:gd name="T9" fmla="*/ 304 h 391"/>
                <a:gd name="T10" fmla="*/ 212 w 335"/>
                <a:gd name="T11" fmla="*/ 308 h 391"/>
                <a:gd name="T12" fmla="*/ 213 w 335"/>
                <a:gd name="T13" fmla="*/ 258 h 391"/>
                <a:gd name="T14" fmla="*/ 158 w 335"/>
                <a:gd name="T15" fmla="*/ 256 h 391"/>
                <a:gd name="T16" fmla="*/ 158 w 335"/>
                <a:gd name="T17" fmla="*/ 93 h 391"/>
                <a:gd name="T18" fmla="*/ 189 w 335"/>
                <a:gd name="T19" fmla="*/ 93 h 391"/>
                <a:gd name="T20" fmla="*/ 189 w 335"/>
                <a:gd name="T21" fmla="*/ 93 h 391"/>
                <a:gd name="T22" fmla="*/ 247 w 335"/>
                <a:gd name="T23" fmla="*/ 110 h 391"/>
                <a:gd name="T24" fmla="*/ 257 w 335"/>
                <a:gd name="T25" fmla="*/ 125 h 391"/>
                <a:gd name="T26" fmla="*/ 259 w 335"/>
                <a:gd name="T27" fmla="*/ 138 h 391"/>
                <a:gd name="T28" fmla="*/ 259 w 335"/>
                <a:gd name="T29" fmla="*/ 138 h 391"/>
                <a:gd name="T30" fmla="*/ 259 w 335"/>
                <a:gd name="T31" fmla="*/ 138 h 391"/>
                <a:gd name="T32" fmla="*/ 250 w 335"/>
                <a:gd name="T33" fmla="*/ 164 h 391"/>
                <a:gd name="T34" fmla="*/ 199 w 335"/>
                <a:gd name="T35" fmla="*/ 181 h 391"/>
                <a:gd name="T36" fmla="*/ 194 w 335"/>
                <a:gd name="T37" fmla="*/ 181 h 391"/>
                <a:gd name="T38" fmla="*/ 194 w 335"/>
                <a:gd name="T39" fmla="*/ 223 h 391"/>
                <a:gd name="T40" fmla="*/ 229 w 335"/>
                <a:gd name="T41" fmla="*/ 226 h 391"/>
                <a:gd name="T42" fmla="*/ 277 w 335"/>
                <a:gd name="T43" fmla="*/ 284 h 391"/>
                <a:gd name="T44" fmla="*/ 228 w 335"/>
                <a:gd name="T45" fmla="*/ 342 h 391"/>
                <a:gd name="T46" fmla="*/ 103 w 335"/>
                <a:gd name="T47" fmla="*/ 258 h 391"/>
                <a:gd name="T48" fmla="*/ 103 w 335"/>
                <a:gd name="T49" fmla="*/ 258 h 391"/>
                <a:gd name="T50" fmla="*/ 56 w 335"/>
                <a:gd name="T51" fmla="*/ 263 h 391"/>
                <a:gd name="T52" fmla="*/ 56 w 335"/>
                <a:gd name="T53" fmla="*/ 97 h 391"/>
                <a:gd name="T54" fmla="*/ 103 w 335"/>
                <a:gd name="T55" fmla="*/ 93 h 391"/>
                <a:gd name="T56" fmla="*/ 103 w 335"/>
                <a:gd name="T57" fmla="*/ 258 h 391"/>
                <a:gd name="T58" fmla="*/ 266 w 335"/>
                <a:gd name="T59" fmla="*/ 199 h 391"/>
                <a:gd name="T60" fmla="*/ 266 w 335"/>
                <a:gd name="T61" fmla="*/ 199 h 391"/>
                <a:gd name="T62" fmla="*/ 271 w 335"/>
                <a:gd name="T63" fmla="*/ 196 h 391"/>
                <a:gd name="T64" fmla="*/ 278 w 335"/>
                <a:gd name="T65" fmla="*/ 193 h 391"/>
                <a:gd name="T66" fmla="*/ 312 w 335"/>
                <a:gd name="T67" fmla="*/ 129 h 391"/>
                <a:gd name="T68" fmla="*/ 282 w 335"/>
                <a:gd name="T69" fmla="*/ 69 h 391"/>
                <a:gd name="T70" fmla="*/ 212 w 335"/>
                <a:gd name="T71" fmla="*/ 47 h 391"/>
                <a:gd name="T72" fmla="*/ 158 w 335"/>
                <a:gd name="T73" fmla="*/ 45 h 391"/>
                <a:gd name="T74" fmla="*/ 158 w 335"/>
                <a:gd name="T75" fmla="*/ 1 h 391"/>
                <a:gd name="T76" fmla="*/ 98 w 335"/>
                <a:gd name="T77" fmla="*/ 3 h 391"/>
                <a:gd name="T78" fmla="*/ 101 w 335"/>
                <a:gd name="T79" fmla="*/ 46 h 391"/>
                <a:gd name="T80" fmla="*/ 0 w 335"/>
                <a:gd name="T81" fmla="*/ 57 h 391"/>
                <a:gd name="T82" fmla="*/ 1 w 335"/>
                <a:gd name="T83" fmla="*/ 312 h 391"/>
                <a:gd name="T84" fmla="*/ 101 w 335"/>
                <a:gd name="T85" fmla="*/ 305 h 391"/>
                <a:gd name="T86" fmla="*/ 96 w 335"/>
                <a:gd name="T87" fmla="*/ 390 h 391"/>
                <a:gd name="T88" fmla="*/ 210 w 335"/>
                <a:gd name="T89" fmla="*/ 390 h 391"/>
                <a:gd name="T90" fmla="*/ 334 w 335"/>
                <a:gd name="T91" fmla="*/ 285 h 391"/>
                <a:gd name="T92" fmla="*/ 266 w 335"/>
                <a:gd name="T93" fmla="*/ 19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5" h="391">
                  <a:moveTo>
                    <a:pt x="228" y="342"/>
                  </a:moveTo>
                  <a:lnTo>
                    <a:pt x="228" y="342"/>
                  </a:lnTo>
                  <a:cubicBezTo>
                    <a:pt x="224" y="343"/>
                    <a:pt x="219" y="344"/>
                    <a:pt x="213" y="344"/>
                  </a:cubicBezTo>
                  <a:cubicBezTo>
                    <a:pt x="190" y="344"/>
                    <a:pt x="183" y="343"/>
                    <a:pt x="158" y="344"/>
                  </a:cubicBezTo>
                  <a:lnTo>
                    <a:pt x="158" y="304"/>
                  </a:lnTo>
                  <a:cubicBezTo>
                    <a:pt x="177" y="304"/>
                    <a:pt x="193" y="305"/>
                    <a:pt x="212" y="308"/>
                  </a:cubicBezTo>
                  <a:lnTo>
                    <a:pt x="213" y="258"/>
                  </a:lnTo>
                  <a:cubicBezTo>
                    <a:pt x="196" y="257"/>
                    <a:pt x="175" y="255"/>
                    <a:pt x="158" y="256"/>
                  </a:cubicBezTo>
                  <a:lnTo>
                    <a:pt x="158" y="93"/>
                  </a:lnTo>
                  <a:cubicBezTo>
                    <a:pt x="169" y="93"/>
                    <a:pt x="179" y="93"/>
                    <a:pt x="189" y="93"/>
                  </a:cubicBezTo>
                  <a:cubicBezTo>
                    <a:pt x="189" y="93"/>
                    <a:pt x="189" y="93"/>
                    <a:pt x="189" y="93"/>
                  </a:cubicBezTo>
                  <a:cubicBezTo>
                    <a:pt x="208" y="94"/>
                    <a:pt x="234" y="97"/>
                    <a:pt x="247" y="110"/>
                  </a:cubicBezTo>
                  <a:cubicBezTo>
                    <a:pt x="252" y="114"/>
                    <a:pt x="255" y="119"/>
                    <a:pt x="257" y="125"/>
                  </a:cubicBezTo>
                  <a:cubicBezTo>
                    <a:pt x="259" y="129"/>
                    <a:pt x="259" y="133"/>
                    <a:pt x="259" y="138"/>
                  </a:cubicBezTo>
                  <a:lnTo>
                    <a:pt x="259" y="138"/>
                  </a:lnTo>
                  <a:lnTo>
                    <a:pt x="259" y="138"/>
                  </a:lnTo>
                  <a:cubicBezTo>
                    <a:pt x="259" y="148"/>
                    <a:pt x="256" y="157"/>
                    <a:pt x="250" y="164"/>
                  </a:cubicBezTo>
                  <a:cubicBezTo>
                    <a:pt x="239" y="177"/>
                    <a:pt x="219" y="181"/>
                    <a:pt x="199" y="181"/>
                  </a:cubicBezTo>
                  <a:cubicBezTo>
                    <a:pt x="197" y="181"/>
                    <a:pt x="196" y="181"/>
                    <a:pt x="194" y="181"/>
                  </a:cubicBezTo>
                  <a:lnTo>
                    <a:pt x="194" y="223"/>
                  </a:lnTo>
                  <a:cubicBezTo>
                    <a:pt x="206" y="223"/>
                    <a:pt x="217" y="223"/>
                    <a:pt x="229" y="226"/>
                  </a:cubicBezTo>
                  <a:cubicBezTo>
                    <a:pt x="257" y="231"/>
                    <a:pt x="277" y="255"/>
                    <a:pt x="277" y="284"/>
                  </a:cubicBezTo>
                  <a:cubicBezTo>
                    <a:pt x="277" y="313"/>
                    <a:pt x="256" y="337"/>
                    <a:pt x="228" y="342"/>
                  </a:cubicBezTo>
                  <a:close/>
                  <a:moveTo>
                    <a:pt x="103" y="258"/>
                  </a:moveTo>
                  <a:lnTo>
                    <a:pt x="103" y="258"/>
                  </a:lnTo>
                  <a:cubicBezTo>
                    <a:pt x="88" y="259"/>
                    <a:pt x="69" y="261"/>
                    <a:pt x="56" y="263"/>
                  </a:cubicBezTo>
                  <a:lnTo>
                    <a:pt x="56" y="97"/>
                  </a:lnTo>
                  <a:cubicBezTo>
                    <a:pt x="72" y="96"/>
                    <a:pt x="87" y="94"/>
                    <a:pt x="103" y="93"/>
                  </a:cubicBezTo>
                  <a:cubicBezTo>
                    <a:pt x="105" y="151"/>
                    <a:pt x="105" y="201"/>
                    <a:pt x="103" y="258"/>
                  </a:cubicBezTo>
                  <a:close/>
                  <a:moveTo>
                    <a:pt x="266" y="199"/>
                  </a:moveTo>
                  <a:lnTo>
                    <a:pt x="266" y="199"/>
                  </a:lnTo>
                  <a:cubicBezTo>
                    <a:pt x="268" y="198"/>
                    <a:pt x="269" y="197"/>
                    <a:pt x="271" y="196"/>
                  </a:cubicBezTo>
                  <a:cubicBezTo>
                    <a:pt x="273" y="195"/>
                    <a:pt x="276" y="194"/>
                    <a:pt x="278" y="193"/>
                  </a:cubicBezTo>
                  <a:cubicBezTo>
                    <a:pt x="298" y="179"/>
                    <a:pt x="312" y="156"/>
                    <a:pt x="312" y="129"/>
                  </a:cubicBezTo>
                  <a:cubicBezTo>
                    <a:pt x="312" y="104"/>
                    <a:pt x="300" y="83"/>
                    <a:pt x="282" y="69"/>
                  </a:cubicBezTo>
                  <a:cubicBezTo>
                    <a:pt x="262" y="54"/>
                    <a:pt x="235" y="50"/>
                    <a:pt x="212" y="47"/>
                  </a:cubicBezTo>
                  <a:cubicBezTo>
                    <a:pt x="194" y="46"/>
                    <a:pt x="176" y="45"/>
                    <a:pt x="158" y="45"/>
                  </a:cubicBezTo>
                  <a:lnTo>
                    <a:pt x="158" y="1"/>
                  </a:lnTo>
                  <a:cubicBezTo>
                    <a:pt x="135" y="0"/>
                    <a:pt x="117" y="1"/>
                    <a:pt x="98" y="3"/>
                  </a:cubicBezTo>
                  <a:cubicBezTo>
                    <a:pt x="99" y="17"/>
                    <a:pt x="101" y="33"/>
                    <a:pt x="101" y="46"/>
                  </a:cubicBezTo>
                  <a:cubicBezTo>
                    <a:pt x="67" y="48"/>
                    <a:pt x="33" y="52"/>
                    <a:pt x="0" y="57"/>
                  </a:cubicBezTo>
                  <a:cubicBezTo>
                    <a:pt x="6" y="142"/>
                    <a:pt x="6" y="227"/>
                    <a:pt x="1" y="312"/>
                  </a:cubicBezTo>
                  <a:cubicBezTo>
                    <a:pt x="34" y="308"/>
                    <a:pt x="70" y="305"/>
                    <a:pt x="101" y="305"/>
                  </a:cubicBezTo>
                  <a:cubicBezTo>
                    <a:pt x="101" y="333"/>
                    <a:pt x="99" y="361"/>
                    <a:pt x="96" y="390"/>
                  </a:cubicBezTo>
                  <a:cubicBezTo>
                    <a:pt x="148" y="387"/>
                    <a:pt x="178" y="389"/>
                    <a:pt x="210" y="390"/>
                  </a:cubicBezTo>
                  <a:cubicBezTo>
                    <a:pt x="282" y="391"/>
                    <a:pt x="332" y="345"/>
                    <a:pt x="334" y="285"/>
                  </a:cubicBezTo>
                  <a:cubicBezTo>
                    <a:pt x="335" y="245"/>
                    <a:pt x="307" y="203"/>
                    <a:pt x="266" y="199"/>
                  </a:cubicBezTo>
                  <a:close/>
                </a:path>
              </a:pathLst>
            </a:custGeom>
            <a:solidFill>
              <a:srgbClr val="FF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4213148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3A96-DD5F-4241-BFA0-05785A67F75A}" type="datetime1">
              <a:rPr lang="lt-LT" smtClean="0"/>
              <a:t>2019-05-22</a:t>
            </a:fld>
            <a:endParaRPr lang="lt-L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pavadinimas</a:t>
            </a:r>
            <a:endParaRPr lang="lt-L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B06C-138F-4C84-B251-3B715B0BE919}" type="slidenum">
              <a:rPr lang="lt-LT" smtClean="0"/>
              <a:t>‹#›</a:t>
            </a:fld>
            <a:endParaRPr lang="lt-LT"/>
          </a:p>
        </p:txBody>
      </p: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8420100" y="93686"/>
            <a:ext cx="723900" cy="677863"/>
            <a:chOff x="5304" y="0"/>
            <a:chExt cx="456" cy="427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304" y="0"/>
              <a:ext cx="456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5304" y="-58"/>
              <a:ext cx="463" cy="527"/>
            </a:xfrm>
            <a:custGeom>
              <a:avLst/>
              <a:gdLst>
                <a:gd name="T0" fmla="*/ 0 w 1013"/>
                <a:gd name="T1" fmla="*/ 1163 h 1163"/>
                <a:gd name="T2" fmla="*/ 0 w 1013"/>
                <a:gd name="T3" fmla="*/ 1163 h 1163"/>
                <a:gd name="T4" fmla="*/ 1013 w 1013"/>
                <a:gd name="T5" fmla="*/ 1163 h 1163"/>
                <a:gd name="T6" fmla="*/ 1013 w 1013"/>
                <a:gd name="T7" fmla="*/ 0 h 1163"/>
                <a:gd name="T8" fmla="*/ 0 w 1013"/>
                <a:gd name="T9" fmla="*/ 0 h 1163"/>
                <a:gd name="T10" fmla="*/ 0 w 1013"/>
                <a:gd name="T11" fmla="*/ 1163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1163">
                  <a:moveTo>
                    <a:pt x="0" y="1163"/>
                  </a:moveTo>
                  <a:lnTo>
                    <a:pt x="0" y="1163"/>
                  </a:lnTo>
                  <a:lnTo>
                    <a:pt x="1013" y="1163"/>
                  </a:lnTo>
                  <a:lnTo>
                    <a:pt x="1013" y="0"/>
                  </a:lnTo>
                  <a:lnTo>
                    <a:pt x="0" y="0"/>
                  </a:lnTo>
                  <a:lnTo>
                    <a:pt x="0" y="1163"/>
                  </a:lnTo>
                  <a:close/>
                </a:path>
              </a:pathLst>
            </a:custGeom>
            <a:solidFill>
              <a:srgbClr val="12865D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5460" y="117"/>
              <a:ext cx="153" cy="177"/>
            </a:xfrm>
            <a:custGeom>
              <a:avLst/>
              <a:gdLst>
                <a:gd name="T0" fmla="*/ 228 w 335"/>
                <a:gd name="T1" fmla="*/ 342 h 391"/>
                <a:gd name="T2" fmla="*/ 228 w 335"/>
                <a:gd name="T3" fmla="*/ 342 h 391"/>
                <a:gd name="T4" fmla="*/ 213 w 335"/>
                <a:gd name="T5" fmla="*/ 344 h 391"/>
                <a:gd name="T6" fmla="*/ 158 w 335"/>
                <a:gd name="T7" fmla="*/ 344 h 391"/>
                <a:gd name="T8" fmla="*/ 158 w 335"/>
                <a:gd name="T9" fmla="*/ 304 h 391"/>
                <a:gd name="T10" fmla="*/ 212 w 335"/>
                <a:gd name="T11" fmla="*/ 308 h 391"/>
                <a:gd name="T12" fmla="*/ 213 w 335"/>
                <a:gd name="T13" fmla="*/ 258 h 391"/>
                <a:gd name="T14" fmla="*/ 158 w 335"/>
                <a:gd name="T15" fmla="*/ 256 h 391"/>
                <a:gd name="T16" fmla="*/ 158 w 335"/>
                <a:gd name="T17" fmla="*/ 93 h 391"/>
                <a:gd name="T18" fmla="*/ 189 w 335"/>
                <a:gd name="T19" fmla="*/ 93 h 391"/>
                <a:gd name="T20" fmla="*/ 189 w 335"/>
                <a:gd name="T21" fmla="*/ 93 h 391"/>
                <a:gd name="T22" fmla="*/ 247 w 335"/>
                <a:gd name="T23" fmla="*/ 110 h 391"/>
                <a:gd name="T24" fmla="*/ 257 w 335"/>
                <a:gd name="T25" fmla="*/ 125 h 391"/>
                <a:gd name="T26" fmla="*/ 259 w 335"/>
                <a:gd name="T27" fmla="*/ 138 h 391"/>
                <a:gd name="T28" fmla="*/ 259 w 335"/>
                <a:gd name="T29" fmla="*/ 138 h 391"/>
                <a:gd name="T30" fmla="*/ 259 w 335"/>
                <a:gd name="T31" fmla="*/ 138 h 391"/>
                <a:gd name="T32" fmla="*/ 250 w 335"/>
                <a:gd name="T33" fmla="*/ 164 h 391"/>
                <a:gd name="T34" fmla="*/ 199 w 335"/>
                <a:gd name="T35" fmla="*/ 181 h 391"/>
                <a:gd name="T36" fmla="*/ 194 w 335"/>
                <a:gd name="T37" fmla="*/ 181 h 391"/>
                <a:gd name="T38" fmla="*/ 194 w 335"/>
                <a:gd name="T39" fmla="*/ 223 h 391"/>
                <a:gd name="T40" fmla="*/ 229 w 335"/>
                <a:gd name="T41" fmla="*/ 226 h 391"/>
                <a:gd name="T42" fmla="*/ 277 w 335"/>
                <a:gd name="T43" fmla="*/ 284 h 391"/>
                <a:gd name="T44" fmla="*/ 228 w 335"/>
                <a:gd name="T45" fmla="*/ 342 h 391"/>
                <a:gd name="T46" fmla="*/ 103 w 335"/>
                <a:gd name="T47" fmla="*/ 258 h 391"/>
                <a:gd name="T48" fmla="*/ 103 w 335"/>
                <a:gd name="T49" fmla="*/ 258 h 391"/>
                <a:gd name="T50" fmla="*/ 56 w 335"/>
                <a:gd name="T51" fmla="*/ 263 h 391"/>
                <a:gd name="T52" fmla="*/ 56 w 335"/>
                <a:gd name="T53" fmla="*/ 97 h 391"/>
                <a:gd name="T54" fmla="*/ 103 w 335"/>
                <a:gd name="T55" fmla="*/ 93 h 391"/>
                <a:gd name="T56" fmla="*/ 103 w 335"/>
                <a:gd name="T57" fmla="*/ 258 h 391"/>
                <a:gd name="T58" fmla="*/ 266 w 335"/>
                <a:gd name="T59" fmla="*/ 199 h 391"/>
                <a:gd name="T60" fmla="*/ 266 w 335"/>
                <a:gd name="T61" fmla="*/ 199 h 391"/>
                <a:gd name="T62" fmla="*/ 271 w 335"/>
                <a:gd name="T63" fmla="*/ 196 h 391"/>
                <a:gd name="T64" fmla="*/ 278 w 335"/>
                <a:gd name="T65" fmla="*/ 193 h 391"/>
                <a:gd name="T66" fmla="*/ 312 w 335"/>
                <a:gd name="T67" fmla="*/ 129 h 391"/>
                <a:gd name="T68" fmla="*/ 282 w 335"/>
                <a:gd name="T69" fmla="*/ 69 h 391"/>
                <a:gd name="T70" fmla="*/ 212 w 335"/>
                <a:gd name="T71" fmla="*/ 47 h 391"/>
                <a:gd name="T72" fmla="*/ 158 w 335"/>
                <a:gd name="T73" fmla="*/ 45 h 391"/>
                <a:gd name="T74" fmla="*/ 158 w 335"/>
                <a:gd name="T75" fmla="*/ 1 h 391"/>
                <a:gd name="T76" fmla="*/ 98 w 335"/>
                <a:gd name="T77" fmla="*/ 3 h 391"/>
                <a:gd name="T78" fmla="*/ 101 w 335"/>
                <a:gd name="T79" fmla="*/ 46 h 391"/>
                <a:gd name="T80" fmla="*/ 0 w 335"/>
                <a:gd name="T81" fmla="*/ 57 h 391"/>
                <a:gd name="T82" fmla="*/ 1 w 335"/>
                <a:gd name="T83" fmla="*/ 312 h 391"/>
                <a:gd name="T84" fmla="*/ 101 w 335"/>
                <a:gd name="T85" fmla="*/ 305 h 391"/>
                <a:gd name="T86" fmla="*/ 96 w 335"/>
                <a:gd name="T87" fmla="*/ 390 h 391"/>
                <a:gd name="T88" fmla="*/ 210 w 335"/>
                <a:gd name="T89" fmla="*/ 390 h 391"/>
                <a:gd name="T90" fmla="*/ 334 w 335"/>
                <a:gd name="T91" fmla="*/ 285 h 391"/>
                <a:gd name="T92" fmla="*/ 266 w 335"/>
                <a:gd name="T93" fmla="*/ 19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5" h="391">
                  <a:moveTo>
                    <a:pt x="228" y="342"/>
                  </a:moveTo>
                  <a:lnTo>
                    <a:pt x="228" y="342"/>
                  </a:lnTo>
                  <a:cubicBezTo>
                    <a:pt x="224" y="343"/>
                    <a:pt x="219" y="344"/>
                    <a:pt x="213" y="344"/>
                  </a:cubicBezTo>
                  <a:cubicBezTo>
                    <a:pt x="190" y="344"/>
                    <a:pt x="183" y="343"/>
                    <a:pt x="158" y="344"/>
                  </a:cubicBezTo>
                  <a:lnTo>
                    <a:pt x="158" y="304"/>
                  </a:lnTo>
                  <a:cubicBezTo>
                    <a:pt x="177" y="304"/>
                    <a:pt x="193" y="305"/>
                    <a:pt x="212" y="308"/>
                  </a:cubicBezTo>
                  <a:lnTo>
                    <a:pt x="213" y="258"/>
                  </a:lnTo>
                  <a:cubicBezTo>
                    <a:pt x="196" y="257"/>
                    <a:pt x="175" y="255"/>
                    <a:pt x="158" y="256"/>
                  </a:cubicBezTo>
                  <a:lnTo>
                    <a:pt x="158" y="93"/>
                  </a:lnTo>
                  <a:cubicBezTo>
                    <a:pt x="169" y="93"/>
                    <a:pt x="179" y="93"/>
                    <a:pt x="189" y="93"/>
                  </a:cubicBezTo>
                  <a:cubicBezTo>
                    <a:pt x="189" y="93"/>
                    <a:pt x="189" y="93"/>
                    <a:pt x="189" y="93"/>
                  </a:cubicBezTo>
                  <a:cubicBezTo>
                    <a:pt x="208" y="94"/>
                    <a:pt x="234" y="97"/>
                    <a:pt x="247" y="110"/>
                  </a:cubicBezTo>
                  <a:cubicBezTo>
                    <a:pt x="252" y="114"/>
                    <a:pt x="255" y="119"/>
                    <a:pt x="257" y="125"/>
                  </a:cubicBezTo>
                  <a:cubicBezTo>
                    <a:pt x="259" y="129"/>
                    <a:pt x="259" y="133"/>
                    <a:pt x="259" y="138"/>
                  </a:cubicBezTo>
                  <a:lnTo>
                    <a:pt x="259" y="138"/>
                  </a:lnTo>
                  <a:lnTo>
                    <a:pt x="259" y="138"/>
                  </a:lnTo>
                  <a:cubicBezTo>
                    <a:pt x="259" y="148"/>
                    <a:pt x="256" y="157"/>
                    <a:pt x="250" y="164"/>
                  </a:cubicBezTo>
                  <a:cubicBezTo>
                    <a:pt x="239" y="177"/>
                    <a:pt x="219" y="181"/>
                    <a:pt x="199" y="181"/>
                  </a:cubicBezTo>
                  <a:cubicBezTo>
                    <a:pt x="197" y="181"/>
                    <a:pt x="196" y="181"/>
                    <a:pt x="194" y="181"/>
                  </a:cubicBezTo>
                  <a:lnTo>
                    <a:pt x="194" y="223"/>
                  </a:lnTo>
                  <a:cubicBezTo>
                    <a:pt x="206" y="223"/>
                    <a:pt x="217" y="223"/>
                    <a:pt x="229" y="226"/>
                  </a:cubicBezTo>
                  <a:cubicBezTo>
                    <a:pt x="257" y="231"/>
                    <a:pt x="277" y="255"/>
                    <a:pt x="277" y="284"/>
                  </a:cubicBezTo>
                  <a:cubicBezTo>
                    <a:pt x="277" y="313"/>
                    <a:pt x="256" y="337"/>
                    <a:pt x="228" y="342"/>
                  </a:cubicBezTo>
                  <a:close/>
                  <a:moveTo>
                    <a:pt x="103" y="258"/>
                  </a:moveTo>
                  <a:lnTo>
                    <a:pt x="103" y="258"/>
                  </a:lnTo>
                  <a:cubicBezTo>
                    <a:pt x="88" y="259"/>
                    <a:pt x="69" y="261"/>
                    <a:pt x="56" y="263"/>
                  </a:cubicBezTo>
                  <a:lnTo>
                    <a:pt x="56" y="97"/>
                  </a:lnTo>
                  <a:cubicBezTo>
                    <a:pt x="72" y="96"/>
                    <a:pt x="87" y="94"/>
                    <a:pt x="103" y="93"/>
                  </a:cubicBezTo>
                  <a:cubicBezTo>
                    <a:pt x="105" y="151"/>
                    <a:pt x="105" y="201"/>
                    <a:pt x="103" y="258"/>
                  </a:cubicBezTo>
                  <a:close/>
                  <a:moveTo>
                    <a:pt x="266" y="199"/>
                  </a:moveTo>
                  <a:lnTo>
                    <a:pt x="266" y="199"/>
                  </a:lnTo>
                  <a:cubicBezTo>
                    <a:pt x="268" y="198"/>
                    <a:pt x="269" y="197"/>
                    <a:pt x="271" y="196"/>
                  </a:cubicBezTo>
                  <a:cubicBezTo>
                    <a:pt x="273" y="195"/>
                    <a:pt x="276" y="194"/>
                    <a:pt x="278" y="193"/>
                  </a:cubicBezTo>
                  <a:cubicBezTo>
                    <a:pt x="298" y="179"/>
                    <a:pt x="312" y="156"/>
                    <a:pt x="312" y="129"/>
                  </a:cubicBezTo>
                  <a:cubicBezTo>
                    <a:pt x="312" y="104"/>
                    <a:pt x="300" y="83"/>
                    <a:pt x="282" y="69"/>
                  </a:cubicBezTo>
                  <a:cubicBezTo>
                    <a:pt x="262" y="54"/>
                    <a:pt x="235" y="50"/>
                    <a:pt x="212" y="47"/>
                  </a:cubicBezTo>
                  <a:cubicBezTo>
                    <a:pt x="194" y="46"/>
                    <a:pt x="176" y="45"/>
                    <a:pt x="158" y="45"/>
                  </a:cubicBezTo>
                  <a:lnTo>
                    <a:pt x="158" y="1"/>
                  </a:lnTo>
                  <a:cubicBezTo>
                    <a:pt x="135" y="0"/>
                    <a:pt x="117" y="1"/>
                    <a:pt x="98" y="3"/>
                  </a:cubicBezTo>
                  <a:cubicBezTo>
                    <a:pt x="99" y="17"/>
                    <a:pt x="101" y="33"/>
                    <a:pt x="101" y="46"/>
                  </a:cubicBezTo>
                  <a:cubicBezTo>
                    <a:pt x="67" y="48"/>
                    <a:pt x="33" y="52"/>
                    <a:pt x="0" y="57"/>
                  </a:cubicBezTo>
                  <a:cubicBezTo>
                    <a:pt x="6" y="142"/>
                    <a:pt x="6" y="227"/>
                    <a:pt x="1" y="312"/>
                  </a:cubicBezTo>
                  <a:cubicBezTo>
                    <a:pt x="34" y="308"/>
                    <a:pt x="70" y="305"/>
                    <a:pt x="101" y="305"/>
                  </a:cubicBezTo>
                  <a:cubicBezTo>
                    <a:pt x="101" y="333"/>
                    <a:pt x="99" y="361"/>
                    <a:pt x="96" y="390"/>
                  </a:cubicBezTo>
                  <a:cubicBezTo>
                    <a:pt x="148" y="387"/>
                    <a:pt x="178" y="389"/>
                    <a:pt x="210" y="390"/>
                  </a:cubicBezTo>
                  <a:cubicBezTo>
                    <a:pt x="282" y="391"/>
                    <a:pt x="332" y="345"/>
                    <a:pt x="334" y="285"/>
                  </a:cubicBezTo>
                  <a:cubicBezTo>
                    <a:pt x="335" y="245"/>
                    <a:pt x="307" y="203"/>
                    <a:pt x="266" y="199"/>
                  </a:cubicBezTo>
                  <a:close/>
                </a:path>
              </a:pathLst>
            </a:custGeom>
            <a:solidFill>
              <a:srgbClr val="FF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256202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3F63-6712-44F3-A3DC-847CABBF02F2}" type="datetime1">
              <a:rPr lang="lt-LT" smtClean="0"/>
              <a:t>2019-05-22</a:t>
            </a:fld>
            <a:endParaRPr lang="lt-L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pavadinimas</a:t>
            </a: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B06C-138F-4C84-B251-3B715B0BE919}" type="slidenum">
              <a:rPr lang="lt-LT" smtClean="0"/>
              <a:t>‹#›</a:t>
            </a:fld>
            <a:endParaRPr lang="lt-LT"/>
          </a:p>
        </p:txBody>
      </p:sp>
      <p:grpSp>
        <p:nvGrpSpPr>
          <p:cNvPr id="10" name="Group 4"/>
          <p:cNvGrpSpPr>
            <a:grpSpLocks noChangeAspect="1"/>
          </p:cNvGrpSpPr>
          <p:nvPr userDrawn="1"/>
        </p:nvGrpSpPr>
        <p:grpSpPr bwMode="auto">
          <a:xfrm>
            <a:off x="8420100" y="93686"/>
            <a:ext cx="723900" cy="677863"/>
            <a:chOff x="5304" y="0"/>
            <a:chExt cx="456" cy="427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304" y="0"/>
              <a:ext cx="456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5304" y="-58"/>
              <a:ext cx="463" cy="527"/>
            </a:xfrm>
            <a:custGeom>
              <a:avLst/>
              <a:gdLst>
                <a:gd name="T0" fmla="*/ 0 w 1013"/>
                <a:gd name="T1" fmla="*/ 1163 h 1163"/>
                <a:gd name="T2" fmla="*/ 0 w 1013"/>
                <a:gd name="T3" fmla="*/ 1163 h 1163"/>
                <a:gd name="T4" fmla="*/ 1013 w 1013"/>
                <a:gd name="T5" fmla="*/ 1163 h 1163"/>
                <a:gd name="T6" fmla="*/ 1013 w 1013"/>
                <a:gd name="T7" fmla="*/ 0 h 1163"/>
                <a:gd name="T8" fmla="*/ 0 w 1013"/>
                <a:gd name="T9" fmla="*/ 0 h 1163"/>
                <a:gd name="T10" fmla="*/ 0 w 1013"/>
                <a:gd name="T11" fmla="*/ 1163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1163">
                  <a:moveTo>
                    <a:pt x="0" y="1163"/>
                  </a:moveTo>
                  <a:lnTo>
                    <a:pt x="0" y="1163"/>
                  </a:lnTo>
                  <a:lnTo>
                    <a:pt x="1013" y="1163"/>
                  </a:lnTo>
                  <a:lnTo>
                    <a:pt x="1013" y="0"/>
                  </a:lnTo>
                  <a:lnTo>
                    <a:pt x="0" y="0"/>
                  </a:lnTo>
                  <a:lnTo>
                    <a:pt x="0" y="1163"/>
                  </a:lnTo>
                  <a:close/>
                </a:path>
              </a:pathLst>
            </a:custGeom>
            <a:solidFill>
              <a:srgbClr val="12865D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5460" y="117"/>
              <a:ext cx="153" cy="177"/>
            </a:xfrm>
            <a:custGeom>
              <a:avLst/>
              <a:gdLst>
                <a:gd name="T0" fmla="*/ 228 w 335"/>
                <a:gd name="T1" fmla="*/ 342 h 391"/>
                <a:gd name="T2" fmla="*/ 228 w 335"/>
                <a:gd name="T3" fmla="*/ 342 h 391"/>
                <a:gd name="T4" fmla="*/ 213 w 335"/>
                <a:gd name="T5" fmla="*/ 344 h 391"/>
                <a:gd name="T6" fmla="*/ 158 w 335"/>
                <a:gd name="T7" fmla="*/ 344 h 391"/>
                <a:gd name="T8" fmla="*/ 158 w 335"/>
                <a:gd name="T9" fmla="*/ 304 h 391"/>
                <a:gd name="T10" fmla="*/ 212 w 335"/>
                <a:gd name="T11" fmla="*/ 308 h 391"/>
                <a:gd name="T12" fmla="*/ 213 w 335"/>
                <a:gd name="T13" fmla="*/ 258 h 391"/>
                <a:gd name="T14" fmla="*/ 158 w 335"/>
                <a:gd name="T15" fmla="*/ 256 h 391"/>
                <a:gd name="T16" fmla="*/ 158 w 335"/>
                <a:gd name="T17" fmla="*/ 93 h 391"/>
                <a:gd name="T18" fmla="*/ 189 w 335"/>
                <a:gd name="T19" fmla="*/ 93 h 391"/>
                <a:gd name="T20" fmla="*/ 189 w 335"/>
                <a:gd name="T21" fmla="*/ 93 h 391"/>
                <a:gd name="T22" fmla="*/ 247 w 335"/>
                <a:gd name="T23" fmla="*/ 110 h 391"/>
                <a:gd name="T24" fmla="*/ 257 w 335"/>
                <a:gd name="T25" fmla="*/ 125 h 391"/>
                <a:gd name="T26" fmla="*/ 259 w 335"/>
                <a:gd name="T27" fmla="*/ 138 h 391"/>
                <a:gd name="T28" fmla="*/ 259 w 335"/>
                <a:gd name="T29" fmla="*/ 138 h 391"/>
                <a:gd name="T30" fmla="*/ 259 w 335"/>
                <a:gd name="T31" fmla="*/ 138 h 391"/>
                <a:gd name="T32" fmla="*/ 250 w 335"/>
                <a:gd name="T33" fmla="*/ 164 h 391"/>
                <a:gd name="T34" fmla="*/ 199 w 335"/>
                <a:gd name="T35" fmla="*/ 181 h 391"/>
                <a:gd name="T36" fmla="*/ 194 w 335"/>
                <a:gd name="T37" fmla="*/ 181 h 391"/>
                <a:gd name="T38" fmla="*/ 194 w 335"/>
                <a:gd name="T39" fmla="*/ 223 h 391"/>
                <a:gd name="T40" fmla="*/ 229 w 335"/>
                <a:gd name="T41" fmla="*/ 226 h 391"/>
                <a:gd name="T42" fmla="*/ 277 w 335"/>
                <a:gd name="T43" fmla="*/ 284 h 391"/>
                <a:gd name="T44" fmla="*/ 228 w 335"/>
                <a:gd name="T45" fmla="*/ 342 h 391"/>
                <a:gd name="T46" fmla="*/ 103 w 335"/>
                <a:gd name="T47" fmla="*/ 258 h 391"/>
                <a:gd name="T48" fmla="*/ 103 w 335"/>
                <a:gd name="T49" fmla="*/ 258 h 391"/>
                <a:gd name="T50" fmla="*/ 56 w 335"/>
                <a:gd name="T51" fmla="*/ 263 h 391"/>
                <a:gd name="T52" fmla="*/ 56 w 335"/>
                <a:gd name="T53" fmla="*/ 97 h 391"/>
                <a:gd name="T54" fmla="*/ 103 w 335"/>
                <a:gd name="T55" fmla="*/ 93 h 391"/>
                <a:gd name="T56" fmla="*/ 103 w 335"/>
                <a:gd name="T57" fmla="*/ 258 h 391"/>
                <a:gd name="T58" fmla="*/ 266 w 335"/>
                <a:gd name="T59" fmla="*/ 199 h 391"/>
                <a:gd name="T60" fmla="*/ 266 w 335"/>
                <a:gd name="T61" fmla="*/ 199 h 391"/>
                <a:gd name="T62" fmla="*/ 271 w 335"/>
                <a:gd name="T63" fmla="*/ 196 h 391"/>
                <a:gd name="T64" fmla="*/ 278 w 335"/>
                <a:gd name="T65" fmla="*/ 193 h 391"/>
                <a:gd name="T66" fmla="*/ 312 w 335"/>
                <a:gd name="T67" fmla="*/ 129 h 391"/>
                <a:gd name="T68" fmla="*/ 282 w 335"/>
                <a:gd name="T69" fmla="*/ 69 h 391"/>
                <a:gd name="T70" fmla="*/ 212 w 335"/>
                <a:gd name="T71" fmla="*/ 47 h 391"/>
                <a:gd name="T72" fmla="*/ 158 w 335"/>
                <a:gd name="T73" fmla="*/ 45 h 391"/>
                <a:gd name="T74" fmla="*/ 158 w 335"/>
                <a:gd name="T75" fmla="*/ 1 h 391"/>
                <a:gd name="T76" fmla="*/ 98 w 335"/>
                <a:gd name="T77" fmla="*/ 3 h 391"/>
                <a:gd name="T78" fmla="*/ 101 w 335"/>
                <a:gd name="T79" fmla="*/ 46 h 391"/>
                <a:gd name="T80" fmla="*/ 0 w 335"/>
                <a:gd name="T81" fmla="*/ 57 h 391"/>
                <a:gd name="T82" fmla="*/ 1 w 335"/>
                <a:gd name="T83" fmla="*/ 312 h 391"/>
                <a:gd name="T84" fmla="*/ 101 w 335"/>
                <a:gd name="T85" fmla="*/ 305 h 391"/>
                <a:gd name="T86" fmla="*/ 96 w 335"/>
                <a:gd name="T87" fmla="*/ 390 h 391"/>
                <a:gd name="T88" fmla="*/ 210 w 335"/>
                <a:gd name="T89" fmla="*/ 390 h 391"/>
                <a:gd name="T90" fmla="*/ 334 w 335"/>
                <a:gd name="T91" fmla="*/ 285 h 391"/>
                <a:gd name="T92" fmla="*/ 266 w 335"/>
                <a:gd name="T93" fmla="*/ 19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5" h="391">
                  <a:moveTo>
                    <a:pt x="228" y="342"/>
                  </a:moveTo>
                  <a:lnTo>
                    <a:pt x="228" y="342"/>
                  </a:lnTo>
                  <a:cubicBezTo>
                    <a:pt x="224" y="343"/>
                    <a:pt x="219" y="344"/>
                    <a:pt x="213" y="344"/>
                  </a:cubicBezTo>
                  <a:cubicBezTo>
                    <a:pt x="190" y="344"/>
                    <a:pt x="183" y="343"/>
                    <a:pt x="158" y="344"/>
                  </a:cubicBezTo>
                  <a:lnTo>
                    <a:pt x="158" y="304"/>
                  </a:lnTo>
                  <a:cubicBezTo>
                    <a:pt x="177" y="304"/>
                    <a:pt x="193" y="305"/>
                    <a:pt x="212" y="308"/>
                  </a:cubicBezTo>
                  <a:lnTo>
                    <a:pt x="213" y="258"/>
                  </a:lnTo>
                  <a:cubicBezTo>
                    <a:pt x="196" y="257"/>
                    <a:pt x="175" y="255"/>
                    <a:pt x="158" y="256"/>
                  </a:cubicBezTo>
                  <a:lnTo>
                    <a:pt x="158" y="93"/>
                  </a:lnTo>
                  <a:cubicBezTo>
                    <a:pt x="169" y="93"/>
                    <a:pt x="179" y="93"/>
                    <a:pt x="189" y="93"/>
                  </a:cubicBezTo>
                  <a:cubicBezTo>
                    <a:pt x="189" y="93"/>
                    <a:pt x="189" y="93"/>
                    <a:pt x="189" y="93"/>
                  </a:cubicBezTo>
                  <a:cubicBezTo>
                    <a:pt x="208" y="94"/>
                    <a:pt x="234" y="97"/>
                    <a:pt x="247" y="110"/>
                  </a:cubicBezTo>
                  <a:cubicBezTo>
                    <a:pt x="252" y="114"/>
                    <a:pt x="255" y="119"/>
                    <a:pt x="257" y="125"/>
                  </a:cubicBezTo>
                  <a:cubicBezTo>
                    <a:pt x="259" y="129"/>
                    <a:pt x="259" y="133"/>
                    <a:pt x="259" y="138"/>
                  </a:cubicBezTo>
                  <a:lnTo>
                    <a:pt x="259" y="138"/>
                  </a:lnTo>
                  <a:lnTo>
                    <a:pt x="259" y="138"/>
                  </a:lnTo>
                  <a:cubicBezTo>
                    <a:pt x="259" y="148"/>
                    <a:pt x="256" y="157"/>
                    <a:pt x="250" y="164"/>
                  </a:cubicBezTo>
                  <a:cubicBezTo>
                    <a:pt x="239" y="177"/>
                    <a:pt x="219" y="181"/>
                    <a:pt x="199" y="181"/>
                  </a:cubicBezTo>
                  <a:cubicBezTo>
                    <a:pt x="197" y="181"/>
                    <a:pt x="196" y="181"/>
                    <a:pt x="194" y="181"/>
                  </a:cubicBezTo>
                  <a:lnTo>
                    <a:pt x="194" y="223"/>
                  </a:lnTo>
                  <a:cubicBezTo>
                    <a:pt x="206" y="223"/>
                    <a:pt x="217" y="223"/>
                    <a:pt x="229" y="226"/>
                  </a:cubicBezTo>
                  <a:cubicBezTo>
                    <a:pt x="257" y="231"/>
                    <a:pt x="277" y="255"/>
                    <a:pt x="277" y="284"/>
                  </a:cubicBezTo>
                  <a:cubicBezTo>
                    <a:pt x="277" y="313"/>
                    <a:pt x="256" y="337"/>
                    <a:pt x="228" y="342"/>
                  </a:cubicBezTo>
                  <a:close/>
                  <a:moveTo>
                    <a:pt x="103" y="258"/>
                  </a:moveTo>
                  <a:lnTo>
                    <a:pt x="103" y="258"/>
                  </a:lnTo>
                  <a:cubicBezTo>
                    <a:pt x="88" y="259"/>
                    <a:pt x="69" y="261"/>
                    <a:pt x="56" y="263"/>
                  </a:cubicBezTo>
                  <a:lnTo>
                    <a:pt x="56" y="97"/>
                  </a:lnTo>
                  <a:cubicBezTo>
                    <a:pt x="72" y="96"/>
                    <a:pt x="87" y="94"/>
                    <a:pt x="103" y="93"/>
                  </a:cubicBezTo>
                  <a:cubicBezTo>
                    <a:pt x="105" y="151"/>
                    <a:pt x="105" y="201"/>
                    <a:pt x="103" y="258"/>
                  </a:cubicBezTo>
                  <a:close/>
                  <a:moveTo>
                    <a:pt x="266" y="199"/>
                  </a:moveTo>
                  <a:lnTo>
                    <a:pt x="266" y="199"/>
                  </a:lnTo>
                  <a:cubicBezTo>
                    <a:pt x="268" y="198"/>
                    <a:pt x="269" y="197"/>
                    <a:pt x="271" y="196"/>
                  </a:cubicBezTo>
                  <a:cubicBezTo>
                    <a:pt x="273" y="195"/>
                    <a:pt x="276" y="194"/>
                    <a:pt x="278" y="193"/>
                  </a:cubicBezTo>
                  <a:cubicBezTo>
                    <a:pt x="298" y="179"/>
                    <a:pt x="312" y="156"/>
                    <a:pt x="312" y="129"/>
                  </a:cubicBezTo>
                  <a:cubicBezTo>
                    <a:pt x="312" y="104"/>
                    <a:pt x="300" y="83"/>
                    <a:pt x="282" y="69"/>
                  </a:cubicBezTo>
                  <a:cubicBezTo>
                    <a:pt x="262" y="54"/>
                    <a:pt x="235" y="50"/>
                    <a:pt x="212" y="47"/>
                  </a:cubicBezTo>
                  <a:cubicBezTo>
                    <a:pt x="194" y="46"/>
                    <a:pt x="176" y="45"/>
                    <a:pt x="158" y="45"/>
                  </a:cubicBezTo>
                  <a:lnTo>
                    <a:pt x="158" y="1"/>
                  </a:lnTo>
                  <a:cubicBezTo>
                    <a:pt x="135" y="0"/>
                    <a:pt x="117" y="1"/>
                    <a:pt x="98" y="3"/>
                  </a:cubicBezTo>
                  <a:cubicBezTo>
                    <a:pt x="99" y="17"/>
                    <a:pt x="101" y="33"/>
                    <a:pt x="101" y="46"/>
                  </a:cubicBezTo>
                  <a:cubicBezTo>
                    <a:pt x="67" y="48"/>
                    <a:pt x="33" y="52"/>
                    <a:pt x="0" y="57"/>
                  </a:cubicBezTo>
                  <a:cubicBezTo>
                    <a:pt x="6" y="142"/>
                    <a:pt x="6" y="227"/>
                    <a:pt x="1" y="312"/>
                  </a:cubicBezTo>
                  <a:cubicBezTo>
                    <a:pt x="34" y="308"/>
                    <a:pt x="70" y="305"/>
                    <a:pt x="101" y="305"/>
                  </a:cubicBezTo>
                  <a:cubicBezTo>
                    <a:pt x="101" y="333"/>
                    <a:pt x="99" y="361"/>
                    <a:pt x="96" y="390"/>
                  </a:cubicBezTo>
                  <a:cubicBezTo>
                    <a:pt x="148" y="387"/>
                    <a:pt x="178" y="389"/>
                    <a:pt x="210" y="390"/>
                  </a:cubicBezTo>
                  <a:cubicBezTo>
                    <a:pt x="282" y="391"/>
                    <a:pt x="332" y="345"/>
                    <a:pt x="334" y="285"/>
                  </a:cubicBezTo>
                  <a:cubicBezTo>
                    <a:pt x="335" y="245"/>
                    <a:pt x="307" y="203"/>
                    <a:pt x="266" y="199"/>
                  </a:cubicBezTo>
                  <a:close/>
                </a:path>
              </a:pathLst>
            </a:custGeom>
            <a:solidFill>
              <a:srgbClr val="FF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649643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727A3-2FAE-40B6-A70C-09AA48920247}" type="datetime1">
              <a:rPr lang="lt-LT" smtClean="0"/>
              <a:t>2019-05-22</a:t>
            </a:fld>
            <a:endParaRPr lang="lt-L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pavadinimas</a:t>
            </a: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B06C-138F-4C84-B251-3B715B0BE919}" type="slidenum">
              <a:rPr lang="lt-LT" smtClean="0"/>
              <a:t>‹#›</a:t>
            </a:fld>
            <a:endParaRPr lang="lt-LT"/>
          </a:p>
        </p:txBody>
      </p:sp>
      <p:grpSp>
        <p:nvGrpSpPr>
          <p:cNvPr id="10" name="Group 4"/>
          <p:cNvGrpSpPr>
            <a:grpSpLocks noChangeAspect="1"/>
          </p:cNvGrpSpPr>
          <p:nvPr userDrawn="1"/>
        </p:nvGrpSpPr>
        <p:grpSpPr bwMode="auto">
          <a:xfrm>
            <a:off x="8420100" y="93686"/>
            <a:ext cx="723900" cy="677863"/>
            <a:chOff x="5304" y="0"/>
            <a:chExt cx="456" cy="427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304" y="0"/>
              <a:ext cx="456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5304" y="-58"/>
              <a:ext cx="463" cy="527"/>
            </a:xfrm>
            <a:custGeom>
              <a:avLst/>
              <a:gdLst>
                <a:gd name="T0" fmla="*/ 0 w 1013"/>
                <a:gd name="T1" fmla="*/ 1163 h 1163"/>
                <a:gd name="T2" fmla="*/ 0 w 1013"/>
                <a:gd name="T3" fmla="*/ 1163 h 1163"/>
                <a:gd name="T4" fmla="*/ 1013 w 1013"/>
                <a:gd name="T5" fmla="*/ 1163 h 1163"/>
                <a:gd name="T6" fmla="*/ 1013 w 1013"/>
                <a:gd name="T7" fmla="*/ 0 h 1163"/>
                <a:gd name="T8" fmla="*/ 0 w 1013"/>
                <a:gd name="T9" fmla="*/ 0 h 1163"/>
                <a:gd name="T10" fmla="*/ 0 w 1013"/>
                <a:gd name="T11" fmla="*/ 1163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1163">
                  <a:moveTo>
                    <a:pt x="0" y="1163"/>
                  </a:moveTo>
                  <a:lnTo>
                    <a:pt x="0" y="1163"/>
                  </a:lnTo>
                  <a:lnTo>
                    <a:pt x="1013" y="1163"/>
                  </a:lnTo>
                  <a:lnTo>
                    <a:pt x="1013" y="0"/>
                  </a:lnTo>
                  <a:lnTo>
                    <a:pt x="0" y="0"/>
                  </a:lnTo>
                  <a:lnTo>
                    <a:pt x="0" y="1163"/>
                  </a:lnTo>
                  <a:close/>
                </a:path>
              </a:pathLst>
            </a:custGeom>
            <a:solidFill>
              <a:srgbClr val="12865D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5460" y="117"/>
              <a:ext cx="153" cy="177"/>
            </a:xfrm>
            <a:custGeom>
              <a:avLst/>
              <a:gdLst>
                <a:gd name="T0" fmla="*/ 228 w 335"/>
                <a:gd name="T1" fmla="*/ 342 h 391"/>
                <a:gd name="T2" fmla="*/ 228 w 335"/>
                <a:gd name="T3" fmla="*/ 342 h 391"/>
                <a:gd name="T4" fmla="*/ 213 w 335"/>
                <a:gd name="T5" fmla="*/ 344 h 391"/>
                <a:gd name="T6" fmla="*/ 158 w 335"/>
                <a:gd name="T7" fmla="*/ 344 h 391"/>
                <a:gd name="T8" fmla="*/ 158 w 335"/>
                <a:gd name="T9" fmla="*/ 304 h 391"/>
                <a:gd name="T10" fmla="*/ 212 w 335"/>
                <a:gd name="T11" fmla="*/ 308 h 391"/>
                <a:gd name="T12" fmla="*/ 213 w 335"/>
                <a:gd name="T13" fmla="*/ 258 h 391"/>
                <a:gd name="T14" fmla="*/ 158 w 335"/>
                <a:gd name="T15" fmla="*/ 256 h 391"/>
                <a:gd name="T16" fmla="*/ 158 w 335"/>
                <a:gd name="T17" fmla="*/ 93 h 391"/>
                <a:gd name="T18" fmla="*/ 189 w 335"/>
                <a:gd name="T19" fmla="*/ 93 h 391"/>
                <a:gd name="T20" fmla="*/ 189 w 335"/>
                <a:gd name="T21" fmla="*/ 93 h 391"/>
                <a:gd name="T22" fmla="*/ 247 w 335"/>
                <a:gd name="T23" fmla="*/ 110 h 391"/>
                <a:gd name="T24" fmla="*/ 257 w 335"/>
                <a:gd name="T25" fmla="*/ 125 h 391"/>
                <a:gd name="T26" fmla="*/ 259 w 335"/>
                <a:gd name="T27" fmla="*/ 138 h 391"/>
                <a:gd name="T28" fmla="*/ 259 w 335"/>
                <a:gd name="T29" fmla="*/ 138 h 391"/>
                <a:gd name="T30" fmla="*/ 259 w 335"/>
                <a:gd name="T31" fmla="*/ 138 h 391"/>
                <a:gd name="T32" fmla="*/ 250 w 335"/>
                <a:gd name="T33" fmla="*/ 164 h 391"/>
                <a:gd name="T34" fmla="*/ 199 w 335"/>
                <a:gd name="T35" fmla="*/ 181 h 391"/>
                <a:gd name="T36" fmla="*/ 194 w 335"/>
                <a:gd name="T37" fmla="*/ 181 h 391"/>
                <a:gd name="T38" fmla="*/ 194 w 335"/>
                <a:gd name="T39" fmla="*/ 223 h 391"/>
                <a:gd name="T40" fmla="*/ 229 w 335"/>
                <a:gd name="T41" fmla="*/ 226 h 391"/>
                <a:gd name="T42" fmla="*/ 277 w 335"/>
                <a:gd name="T43" fmla="*/ 284 h 391"/>
                <a:gd name="T44" fmla="*/ 228 w 335"/>
                <a:gd name="T45" fmla="*/ 342 h 391"/>
                <a:gd name="T46" fmla="*/ 103 w 335"/>
                <a:gd name="T47" fmla="*/ 258 h 391"/>
                <a:gd name="T48" fmla="*/ 103 w 335"/>
                <a:gd name="T49" fmla="*/ 258 h 391"/>
                <a:gd name="T50" fmla="*/ 56 w 335"/>
                <a:gd name="T51" fmla="*/ 263 h 391"/>
                <a:gd name="T52" fmla="*/ 56 w 335"/>
                <a:gd name="T53" fmla="*/ 97 h 391"/>
                <a:gd name="T54" fmla="*/ 103 w 335"/>
                <a:gd name="T55" fmla="*/ 93 h 391"/>
                <a:gd name="T56" fmla="*/ 103 w 335"/>
                <a:gd name="T57" fmla="*/ 258 h 391"/>
                <a:gd name="T58" fmla="*/ 266 w 335"/>
                <a:gd name="T59" fmla="*/ 199 h 391"/>
                <a:gd name="T60" fmla="*/ 266 w 335"/>
                <a:gd name="T61" fmla="*/ 199 h 391"/>
                <a:gd name="T62" fmla="*/ 271 w 335"/>
                <a:gd name="T63" fmla="*/ 196 h 391"/>
                <a:gd name="T64" fmla="*/ 278 w 335"/>
                <a:gd name="T65" fmla="*/ 193 h 391"/>
                <a:gd name="T66" fmla="*/ 312 w 335"/>
                <a:gd name="T67" fmla="*/ 129 h 391"/>
                <a:gd name="T68" fmla="*/ 282 w 335"/>
                <a:gd name="T69" fmla="*/ 69 h 391"/>
                <a:gd name="T70" fmla="*/ 212 w 335"/>
                <a:gd name="T71" fmla="*/ 47 h 391"/>
                <a:gd name="T72" fmla="*/ 158 w 335"/>
                <a:gd name="T73" fmla="*/ 45 h 391"/>
                <a:gd name="T74" fmla="*/ 158 w 335"/>
                <a:gd name="T75" fmla="*/ 1 h 391"/>
                <a:gd name="T76" fmla="*/ 98 w 335"/>
                <a:gd name="T77" fmla="*/ 3 h 391"/>
                <a:gd name="T78" fmla="*/ 101 w 335"/>
                <a:gd name="T79" fmla="*/ 46 h 391"/>
                <a:gd name="T80" fmla="*/ 0 w 335"/>
                <a:gd name="T81" fmla="*/ 57 h 391"/>
                <a:gd name="T82" fmla="*/ 1 w 335"/>
                <a:gd name="T83" fmla="*/ 312 h 391"/>
                <a:gd name="T84" fmla="*/ 101 w 335"/>
                <a:gd name="T85" fmla="*/ 305 h 391"/>
                <a:gd name="T86" fmla="*/ 96 w 335"/>
                <a:gd name="T87" fmla="*/ 390 h 391"/>
                <a:gd name="T88" fmla="*/ 210 w 335"/>
                <a:gd name="T89" fmla="*/ 390 h 391"/>
                <a:gd name="T90" fmla="*/ 334 w 335"/>
                <a:gd name="T91" fmla="*/ 285 h 391"/>
                <a:gd name="T92" fmla="*/ 266 w 335"/>
                <a:gd name="T93" fmla="*/ 19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5" h="391">
                  <a:moveTo>
                    <a:pt x="228" y="342"/>
                  </a:moveTo>
                  <a:lnTo>
                    <a:pt x="228" y="342"/>
                  </a:lnTo>
                  <a:cubicBezTo>
                    <a:pt x="224" y="343"/>
                    <a:pt x="219" y="344"/>
                    <a:pt x="213" y="344"/>
                  </a:cubicBezTo>
                  <a:cubicBezTo>
                    <a:pt x="190" y="344"/>
                    <a:pt x="183" y="343"/>
                    <a:pt x="158" y="344"/>
                  </a:cubicBezTo>
                  <a:lnTo>
                    <a:pt x="158" y="304"/>
                  </a:lnTo>
                  <a:cubicBezTo>
                    <a:pt x="177" y="304"/>
                    <a:pt x="193" y="305"/>
                    <a:pt x="212" y="308"/>
                  </a:cubicBezTo>
                  <a:lnTo>
                    <a:pt x="213" y="258"/>
                  </a:lnTo>
                  <a:cubicBezTo>
                    <a:pt x="196" y="257"/>
                    <a:pt x="175" y="255"/>
                    <a:pt x="158" y="256"/>
                  </a:cubicBezTo>
                  <a:lnTo>
                    <a:pt x="158" y="93"/>
                  </a:lnTo>
                  <a:cubicBezTo>
                    <a:pt x="169" y="93"/>
                    <a:pt x="179" y="93"/>
                    <a:pt x="189" y="93"/>
                  </a:cubicBezTo>
                  <a:cubicBezTo>
                    <a:pt x="189" y="93"/>
                    <a:pt x="189" y="93"/>
                    <a:pt x="189" y="93"/>
                  </a:cubicBezTo>
                  <a:cubicBezTo>
                    <a:pt x="208" y="94"/>
                    <a:pt x="234" y="97"/>
                    <a:pt x="247" y="110"/>
                  </a:cubicBezTo>
                  <a:cubicBezTo>
                    <a:pt x="252" y="114"/>
                    <a:pt x="255" y="119"/>
                    <a:pt x="257" y="125"/>
                  </a:cubicBezTo>
                  <a:cubicBezTo>
                    <a:pt x="259" y="129"/>
                    <a:pt x="259" y="133"/>
                    <a:pt x="259" y="138"/>
                  </a:cubicBezTo>
                  <a:lnTo>
                    <a:pt x="259" y="138"/>
                  </a:lnTo>
                  <a:lnTo>
                    <a:pt x="259" y="138"/>
                  </a:lnTo>
                  <a:cubicBezTo>
                    <a:pt x="259" y="148"/>
                    <a:pt x="256" y="157"/>
                    <a:pt x="250" y="164"/>
                  </a:cubicBezTo>
                  <a:cubicBezTo>
                    <a:pt x="239" y="177"/>
                    <a:pt x="219" y="181"/>
                    <a:pt x="199" y="181"/>
                  </a:cubicBezTo>
                  <a:cubicBezTo>
                    <a:pt x="197" y="181"/>
                    <a:pt x="196" y="181"/>
                    <a:pt x="194" y="181"/>
                  </a:cubicBezTo>
                  <a:lnTo>
                    <a:pt x="194" y="223"/>
                  </a:lnTo>
                  <a:cubicBezTo>
                    <a:pt x="206" y="223"/>
                    <a:pt x="217" y="223"/>
                    <a:pt x="229" y="226"/>
                  </a:cubicBezTo>
                  <a:cubicBezTo>
                    <a:pt x="257" y="231"/>
                    <a:pt x="277" y="255"/>
                    <a:pt x="277" y="284"/>
                  </a:cubicBezTo>
                  <a:cubicBezTo>
                    <a:pt x="277" y="313"/>
                    <a:pt x="256" y="337"/>
                    <a:pt x="228" y="342"/>
                  </a:cubicBezTo>
                  <a:close/>
                  <a:moveTo>
                    <a:pt x="103" y="258"/>
                  </a:moveTo>
                  <a:lnTo>
                    <a:pt x="103" y="258"/>
                  </a:lnTo>
                  <a:cubicBezTo>
                    <a:pt x="88" y="259"/>
                    <a:pt x="69" y="261"/>
                    <a:pt x="56" y="263"/>
                  </a:cubicBezTo>
                  <a:lnTo>
                    <a:pt x="56" y="97"/>
                  </a:lnTo>
                  <a:cubicBezTo>
                    <a:pt x="72" y="96"/>
                    <a:pt x="87" y="94"/>
                    <a:pt x="103" y="93"/>
                  </a:cubicBezTo>
                  <a:cubicBezTo>
                    <a:pt x="105" y="151"/>
                    <a:pt x="105" y="201"/>
                    <a:pt x="103" y="258"/>
                  </a:cubicBezTo>
                  <a:close/>
                  <a:moveTo>
                    <a:pt x="266" y="199"/>
                  </a:moveTo>
                  <a:lnTo>
                    <a:pt x="266" y="199"/>
                  </a:lnTo>
                  <a:cubicBezTo>
                    <a:pt x="268" y="198"/>
                    <a:pt x="269" y="197"/>
                    <a:pt x="271" y="196"/>
                  </a:cubicBezTo>
                  <a:cubicBezTo>
                    <a:pt x="273" y="195"/>
                    <a:pt x="276" y="194"/>
                    <a:pt x="278" y="193"/>
                  </a:cubicBezTo>
                  <a:cubicBezTo>
                    <a:pt x="298" y="179"/>
                    <a:pt x="312" y="156"/>
                    <a:pt x="312" y="129"/>
                  </a:cubicBezTo>
                  <a:cubicBezTo>
                    <a:pt x="312" y="104"/>
                    <a:pt x="300" y="83"/>
                    <a:pt x="282" y="69"/>
                  </a:cubicBezTo>
                  <a:cubicBezTo>
                    <a:pt x="262" y="54"/>
                    <a:pt x="235" y="50"/>
                    <a:pt x="212" y="47"/>
                  </a:cubicBezTo>
                  <a:cubicBezTo>
                    <a:pt x="194" y="46"/>
                    <a:pt x="176" y="45"/>
                    <a:pt x="158" y="45"/>
                  </a:cubicBezTo>
                  <a:lnTo>
                    <a:pt x="158" y="1"/>
                  </a:lnTo>
                  <a:cubicBezTo>
                    <a:pt x="135" y="0"/>
                    <a:pt x="117" y="1"/>
                    <a:pt x="98" y="3"/>
                  </a:cubicBezTo>
                  <a:cubicBezTo>
                    <a:pt x="99" y="17"/>
                    <a:pt x="101" y="33"/>
                    <a:pt x="101" y="46"/>
                  </a:cubicBezTo>
                  <a:cubicBezTo>
                    <a:pt x="67" y="48"/>
                    <a:pt x="33" y="52"/>
                    <a:pt x="0" y="57"/>
                  </a:cubicBezTo>
                  <a:cubicBezTo>
                    <a:pt x="6" y="142"/>
                    <a:pt x="6" y="227"/>
                    <a:pt x="1" y="312"/>
                  </a:cubicBezTo>
                  <a:cubicBezTo>
                    <a:pt x="34" y="308"/>
                    <a:pt x="70" y="305"/>
                    <a:pt x="101" y="305"/>
                  </a:cubicBezTo>
                  <a:cubicBezTo>
                    <a:pt x="101" y="333"/>
                    <a:pt x="99" y="361"/>
                    <a:pt x="96" y="390"/>
                  </a:cubicBezTo>
                  <a:cubicBezTo>
                    <a:pt x="148" y="387"/>
                    <a:pt x="178" y="389"/>
                    <a:pt x="210" y="390"/>
                  </a:cubicBezTo>
                  <a:cubicBezTo>
                    <a:pt x="282" y="391"/>
                    <a:pt x="332" y="345"/>
                    <a:pt x="334" y="285"/>
                  </a:cubicBezTo>
                  <a:cubicBezTo>
                    <a:pt x="335" y="245"/>
                    <a:pt x="307" y="203"/>
                    <a:pt x="266" y="199"/>
                  </a:cubicBezTo>
                  <a:close/>
                </a:path>
              </a:pathLst>
            </a:custGeom>
            <a:solidFill>
              <a:srgbClr val="FF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4022542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20AD-BAA6-49F5-834C-BEB15F37F56F}" type="datetime1">
              <a:rPr lang="lt-LT" smtClean="0"/>
              <a:t>2019-05-22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pavadinimas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B06C-138F-4C84-B251-3B715B0BE919}" type="slidenum">
              <a:rPr lang="lt-LT" smtClean="0"/>
              <a:t>‹#›</a:t>
            </a:fld>
            <a:endParaRPr lang="lt-LT"/>
          </a:p>
        </p:txBody>
      </p:sp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8420100" y="93686"/>
            <a:ext cx="723900" cy="677863"/>
            <a:chOff x="5304" y="0"/>
            <a:chExt cx="456" cy="427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304" y="0"/>
              <a:ext cx="456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5304" y="-58"/>
              <a:ext cx="463" cy="527"/>
            </a:xfrm>
            <a:custGeom>
              <a:avLst/>
              <a:gdLst>
                <a:gd name="T0" fmla="*/ 0 w 1013"/>
                <a:gd name="T1" fmla="*/ 1163 h 1163"/>
                <a:gd name="T2" fmla="*/ 0 w 1013"/>
                <a:gd name="T3" fmla="*/ 1163 h 1163"/>
                <a:gd name="T4" fmla="*/ 1013 w 1013"/>
                <a:gd name="T5" fmla="*/ 1163 h 1163"/>
                <a:gd name="T6" fmla="*/ 1013 w 1013"/>
                <a:gd name="T7" fmla="*/ 0 h 1163"/>
                <a:gd name="T8" fmla="*/ 0 w 1013"/>
                <a:gd name="T9" fmla="*/ 0 h 1163"/>
                <a:gd name="T10" fmla="*/ 0 w 1013"/>
                <a:gd name="T11" fmla="*/ 1163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1163">
                  <a:moveTo>
                    <a:pt x="0" y="1163"/>
                  </a:moveTo>
                  <a:lnTo>
                    <a:pt x="0" y="1163"/>
                  </a:lnTo>
                  <a:lnTo>
                    <a:pt x="1013" y="1163"/>
                  </a:lnTo>
                  <a:lnTo>
                    <a:pt x="1013" y="0"/>
                  </a:lnTo>
                  <a:lnTo>
                    <a:pt x="0" y="0"/>
                  </a:lnTo>
                  <a:lnTo>
                    <a:pt x="0" y="1163"/>
                  </a:lnTo>
                  <a:close/>
                </a:path>
              </a:pathLst>
            </a:custGeom>
            <a:solidFill>
              <a:srgbClr val="12865D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5460" y="117"/>
              <a:ext cx="153" cy="177"/>
            </a:xfrm>
            <a:custGeom>
              <a:avLst/>
              <a:gdLst>
                <a:gd name="T0" fmla="*/ 228 w 335"/>
                <a:gd name="T1" fmla="*/ 342 h 391"/>
                <a:gd name="T2" fmla="*/ 228 w 335"/>
                <a:gd name="T3" fmla="*/ 342 h 391"/>
                <a:gd name="T4" fmla="*/ 213 w 335"/>
                <a:gd name="T5" fmla="*/ 344 h 391"/>
                <a:gd name="T6" fmla="*/ 158 w 335"/>
                <a:gd name="T7" fmla="*/ 344 h 391"/>
                <a:gd name="T8" fmla="*/ 158 w 335"/>
                <a:gd name="T9" fmla="*/ 304 h 391"/>
                <a:gd name="T10" fmla="*/ 212 w 335"/>
                <a:gd name="T11" fmla="*/ 308 h 391"/>
                <a:gd name="T12" fmla="*/ 213 w 335"/>
                <a:gd name="T13" fmla="*/ 258 h 391"/>
                <a:gd name="T14" fmla="*/ 158 w 335"/>
                <a:gd name="T15" fmla="*/ 256 h 391"/>
                <a:gd name="T16" fmla="*/ 158 w 335"/>
                <a:gd name="T17" fmla="*/ 93 h 391"/>
                <a:gd name="T18" fmla="*/ 189 w 335"/>
                <a:gd name="T19" fmla="*/ 93 h 391"/>
                <a:gd name="T20" fmla="*/ 189 w 335"/>
                <a:gd name="T21" fmla="*/ 93 h 391"/>
                <a:gd name="T22" fmla="*/ 247 w 335"/>
                <a:gd name="T23" fmla="*/ 110 h 391"/>
                <a:gd name="T24" fmla="*/ 257 w 335"/>
                <a:gd name="T25" fmla="*/ 125 h 391"/>
                <a:gd name="T26" fmla="*/ 259 w 335"/>
                <a:gd name="T27" fmla="*/ 138 h 391"/>
                <a:gd name="T28" fmla="*/ 259 w 335"/>
                <a:gd name="T29" fmla="*/ 138 h 391"/>
                <a:gd name="T30" fmla="*/ 259 w 335"/>
                <a:gd name="T31" fmla="*/ 138 h 391"/>
                <a:gd name="T32" fmla="*/ 250 w 335"/>
                <a:gd name="T33" fmla="*/ 164 h 391"/>
                <a:gd name="T34" fmla="*/ 199 w 335"/>
                <a:gd name="T35" fmla="*/ 181 h 391"/>
                <a:gd name="T36" fmla="*/ 194 w 335"/>
                <a:gd name="T37" fmla="*/ 181 h 391"/>
                <a:gd name="T38" fmla="*/ 194 w 335"/>
                <a:gd name="T39" fmla="*/ 223 h 391"/>
                <a:gd name="T40" fmla="*/ 229 w 335"/>
                <a:gd name="T41" fmla="*/ 226 h 391"/>
                <a:gd name="T42" fmla="*/ 277 w 335"/>
                <a:gd name="T43" fmla="*/ 284 h 391"/>
                <a:gd name="T44" fmla="*/ 228 w 335"/>
                <a:gd name="T45" fmla="*/ 342 h 391"/>
                <a:gd name="T46" fmla="*/ 103 w 335"/>
                <a:gd name="T47" fmla="*/ 258 h 391"/>
                <a:gd name="T48" fmla="*/ 103 w 335"/>
                <a:gd name="T49" fmla="*/ 258 h 391"/>
                <a:gd name="T50" fmla="*/ 56 w 335"/>
                <a:gd name="T51" fmla="*/ 263 h 391"/>
                <a:gd name="T52" fmla="*/ 56 w 335"/>
                <a:gd name="T53" fmla="*/ 97 h 391"/>
                <a:gd name="T54" fmla="*/ 103 w 335"/>
                <a:gd name="T55" fmla="*/ 93 h 391"/>
                <a:gd name="T56" fmla="*/ 103 w 335"/>
                <a:gd name="T57" fmla="*/ 258 h 391"/>
                <a:gd name="T58" fmla="*/ 266 w 335"/>
                <a:gd name="T59" fmla="*/ 199 h 391"/>
                <a:gd name="T60" fmla="*/ 266 w 335"/>
                <a:gd name="T61" fmla="*/ 199 h 391"/>
                <a:gd name="T62" fmla="*/ 271 w 335"/>
                <a:gd name="T63" fmla="*/ 196 h 391"/>
                <a:gd name="T64" fmla="*/ 278 w 335"/>
                <a:gd name="T65" fmla="*/ 193 h 391"/>
                <a:gd name="T66" fmla="*/ 312 w 335"/>
                <a:gd name="T67" fmla="*/ 129 h 391"/>
                <a:gd name="T68" fmla="*/ 282 w 335"/>
                <a:gd name="T69" fmla="*/ 69 h 391"/>
                <a:gd name="T70" fmla="*/ 212 w 335"/>
                <a:gd name="T71" fmla="*/ 47 h 391"/>
                <a:gd name="T72" fmla="*/ 158 w 335"/>
                <a:gd name="T73" fmla="*/ 45 h 391"/>
                <a:gd name="T74" fmla="*/ 158 w 335"/>
                <a:gd name="T75" fmla="*/ 1 h 391"/>
                <a:gd name="T76" fmla="*/ 98 w 335"/>
                <a:gd name="T77" fmla="*/ 3 h 391"/>
                <a:gd name="T78" fmla="*/ 101 w 335"/>
                <a:gd name="T79" fmla="*/ 46 h 391"/>
                <a:gd name="T80" fmla="*/ 0 w 335"/>
                <a:gd name="T81" fmla="*/ 57 h 391"/>
                <a:gd name="T82" fmla="*/ 1 w 335"/>
                <a:gd name="T83" fmla="*/ 312 h 391"/>
                <a:gd name="T84" fmla="*/ 101 w 335"/>
                <a:gd name="T85" fmla="*/ 305 h 391"/>
                <a:gd name="T86" fmla="*/ 96 w 335"/>
                <a:gd name="T87" fmla="*/ 390 h 391"/>
                <a:gd name="T88" fmla="*/ 210 w 335"/>
                <a:gd name="T89" fmla="*/ 390 h 391"/>
                <a:gd name="T90" fmla="*/ 334 w 335"/>
                <a:gd name="T91" fmla="*/ 285 h 391"/>
                <a:gd name="T92" fmla="*/ 266 w 335"/>
                <a:gd name="T93" fmla="*/ 19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5" h="391">
                  <a:moveTo>
                    <a:pt x="228" y="342"/>
                  </a:moveTo>
                  <a:lnTo>
                    <a:pt x="228" y="342"/>
                  </a:lnTo>
                  <a:cubicBezTo>
                    <a:pt x="224" y="343"/>
                    <a:pt x="219" y="344"/>
                    <a:pt x="213" y="344"/>
                  </a:cubicBezTo>
                  <a:cubicBezTo>
                    <a:pt x="190" y="344"/>
                    <a:pt x="183" y="343"/>
                    <a:pt x="158" y="344"/>
                  </a:cubicBezTo>
                  <a:lnTo>
                    <a:pt x="158" y="304"/>
                  </a:lnTo>
                  <a:cubicBezTo>
                    <a:pt x="177" y="304"/>
                    <a:pt x="193" y="305"/>
                    <a:pt x="212" y="308"/>
                  </a:cubicBezTo>
                  <a:lnTo>
                    <a:pt x="213" y="258"/>
                  </a:lnTo>
                  <a:cubicBezTo>
                    <a:pt x="196" y="257"/>
                    <a:pt x="175" y="255"/>
                    <a:pt x="158" y="256"/>
                  </a:cubicBezTo>
                  <a:lnTo>
                    <a:pt x="158" y="93"/>
                  </a:lnTo>
                  <a:cubicBezTo>
                    <a:pt x="169" y="93"/>
                    <a:pt x="179" y="93"/>
                    <a:pt x="189" y="93"/>
                  </a:cubicBezTo>
                  <a:cubicBezTo>
                    <a:pt x="189" y="93"/>
                    <a:pt x="189" y="93"/>
                    <a:pt x="189" y="93"/>
                  </a:cubicBezTo>
                  <a:cubicBezTo>
                    <a:pt x="208" y="94"/>
                    <a:pt x="234" y="97"/>
                    <a:pt x="247" y="110"/>
                  </a:cubicBezTo>
                  <a:cubicBezTo>
                    <a:pt x="252" y="114"/>
                    <a:pt x="255" y="119"/>
                    <a:pt x="257" y="125"/>
                  </a:cubicBezTo>
                  <a:cubicBezTo>
                    <a:pt x="259" y="129"/>
                    <a:pt x="259" y="133"/>
                    <a:pt x="259" y="138"/>
                  </a:cubicBezTo>
                  <a:lnTo>
                    <a:pt x="259" y="138"/>
                  </a:lnTo>
                  <a:lnTo>
                    <a:pt x="259" y="138"/>
                  </a:lnTo>
                  <a:cubicBezTo>
                    <a:pt x="259" y="148"/>
                    <a:pt x="256" y="157"/>
                    <a:pt x="250" y="164"/>
                  </a:cubicBezTo>
                  <a:cubicBezTo>
                    <a:pt x="239" y="177"/>
                    <a:pt x="219" y="181"/>
                    <a:pt x="199" y="181"/>
                  </a:cubicBezTo>
                  <a:cubicBezTo>
                    <a:pt x="197" y="181"/>
                    <a:pt x="196" y="181"/>
                    <a:pt x="194" y="181"/>
                  </a:cubicBezTo>
                  <a:lnTo>
                    <a:pt x="194" y="223"/>
                  </a:lnTo>
                  <a:cubicBezTo>
                    <a:pt x="206" y="223"/>
                    <a:pt x="217" y="223"/>
                    <a:pt x="229" y="226"/>
                  </a:cubicBezTo>
                  <a:cubicBezTo>
                    <a:pt x="257" y="231"/>
                    <a:pt x="277" y="255"/>
                    <a:pt x="277" y="284"/>
                  </a:cubicBezTo>
                  <a:cubicBezTo>
                    <a:pt x="277" y="313"/>
                    <a:pt x="256" y="337"/>
                    <a:pt x="228" y="342"/>
                  </a:cubicBezTo>
                  <a:close/>
                  <a:moveTo>
                    <a:pt x="103" y="258"/>
                  </a:moveTo>
                  <a:lnTo>
                    <a:pt x="103" y="258"/>
                  </a:lnTo>
                  <a:cubicBezTo>
                    <a:pt x="88" y="259"/>
                    <a:pt x="69" y="261"/>
                    <a:pt x="56" y="263"/>
                  </a:cubicBezTo>
                  <a:lnTo>
                    <a:pt x="56" y="97"/>
                  </a:lnTo>
                  <a:cubicBezTo>
                    <a:pt x="72" y="96"/>
                    <a:pt x="87" y="94"/>
                    <a:pt x="103" y="93"/>
                  </a:cubicBezTo>
                  <a:cubicBezTo>
                    <a:pt x="105" y="151"/>
                    <a:pt x="105" y="201"/>
                    <a:pt x="103" y="258"/>
                  </a:cubicBezTo>
                  <a:close/>
                  <a:moveTo>
                    <a:pt x="266" y="199"/>
                  </a:moveTo>
                  <a:lnTo>
                    <a:pt x="266" y="199"/>
                  </a:lnTo>
                  <a:cubicBezTo>
                    <a:pt x="268" y="198"/>
                    <a:pt x="269" y="197"/>
                    <a:pt x="271" y="196"/>
                  </a:cubicBezTo>
                  <a:cubicBezTo>
                    <a:pt x="273" y="195"/>
                    <a:pt x="276" y="194"/>
                    <a:pt x="278" y="193"/>
                  </a:cubicBezTo>
                  <a:cubicBezTo>
                    <a:pt x="298" y="179"/>
                    <a:pt x="312" y="156"/>
                    <a:pt x="312" y="129"/>
                  </a:cubicBezTo>
                  <a:cubicBezTo>
                    <a:pt x="312" y="104"/>
                    <a:pt x="300" y="83"/>
                    <a:pt x="282" y="69"/>
                  </a:cubicBezTo>
                  <a:cubicBezTo>
                    <a:pt x="262" y="54"/>
                    <a:pt x="235" y="50"/>
                    <a:pt x="212" y="47"/>
                  </a:cubicBezTo>
                  <a:cubicBezTo>
                    <a:pt x="194" y="46"/>
                    <a:pt x="176" y="45"/>
                    <a:pt x="158" y="45"/>
                  </a:cubicBezTo>
                  <a:lnTo>
                    <a:pt x="158" y="1"/>
                  </a:lnTo>
                  <a:cubicBezTo>
                    <a:pt x="135" y="0"/>
                    <a:pt x="117" y="1"/>
                    <a:pt x="98" y="3"/>
                  </a:cubicBezTo>
                  <a:cubicBezTo>
                    <a:pt x="99" y="17"/>
                    <a:pt x="101" y="33"/>
                    <a:pt x="101" y="46"/>
                  </a:cubicBezTo>
                  <a:cubicBezTo>
                    <a:pt x="67" y="48"/>
                    <a:pt x="33" y="52"/>
                    <a:pt x="0" y="57"/>
                  </a:cubicBezTo>
                  <a:cubicBezTo>
                    <a:pt x="6" y="142"/>
                    <a:pt x="6" y="227"/>
                    <a:pt x="1" y="312"/>
                  </a:cubicBezTo>
                  <a:cubicBezTo>
                    <a:pt x="34" y="308"/>
                    <a:pt x="70" y="305"/>
                    <a:pt x="101" y="305"/>
                  </a:cubicBezTo>
                  <a:cubicBezTo>
                    <a:pt x="101" y="333"/>
                    <a:pt x="99" y="361"/>
                    <a:pt x="96" y="390"/>
                  </a:cubicBezTo>
                  <a:cubicBezTo>
                    <a:pt x="148" y="387"/>
                    <a:pt x="178" y="389"/>
                    <a:pt x="210" y="390"/>
                  </a:cubicBezTo>
                  <a:cubicBezTo>
                    <a:pt x="282" y="391"/>
                    <a:pt x="332" y="345"/>
                    <a:pt x="334" y="285"/>
                  </a:cubicBezTo>
                  <a:cubicBezTo>
                    <a:pt x="335" y="245"/>
                    <a:pt x="307" y="203"/>
                    <a:pt x="266" y="199"/>
                  </a:cubicBezTo>
                  <a:close/>
                </a:path>
              </a:pathLst>
            </a:custGeom>
            <a:solidFill>
              <a:srgbClr val="FF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265316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E769-03AF-44FA-96F9-A91A9325BCD5}" type="datetime1">
              <a:rPr lang="lt-LT" smtClean="0"/>
              <a:t>2019-05-22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pavadinimas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B06C-138F-4C84-B251-3B715B0BE919}" type="slidenum">
              <a:rPr lang="lt-LT" smtClean="0"/>
              <a:t>‹#›</a:t>
            </a:fld>
            <a:endParaRPr lang="lt-LT"/>
          </a:p>
        </p:txBody>
      </p:sp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8420100" y="93686"/>
            <a:ext cx="723900" cy="677863"/>
            <a:chOff x="5304" y="0"/>
            <a:chExt cx="456" cy="427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304" y="0"/>
              <a:ext cx="456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5304" y="-58"/>
              <a:ext cx="463" cy="527"/>
            </a:xfrm>
            <a:custGeom>
              <a:avLst/>
              <a:gdLst>
                <a:gd name="T0" fmla="*/ 0 w 1013"/>
                <a:gd name="T1" fmla="*/ 1163 h 1163"/>
                <a:gd name="T2" fmla="*/ 0 w 1013"/>
                <a:gd name="T3" fmla="*/ 1163 h 1163"/>
                <a:gd name="T4" fmla="*/ 1013 w 1013"/>
                <a:gd name="T5" fmla="*/ 1163 h 1163"/>
                <a:gd name="T6" fmla="*/ 1013 w 1013"/>
                <a:gd name="T7" fmla="*/ 0 h 1163"/>
                <a:gd name="T8" fmla="*/ 0 w 1013"/>
                <a:gd name="T9" fmla="*/ 0 h 1163"/>
                <a:gd name="T10" fmla="*/ 0 w 1013"/>
                <a:gd name="T11" fmla="*/ 1163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1163">
                  <a:moveTo>
                    <a:pt x="0" y="1163"/>
                  </a:moveTo>
                  <a:lnTo>
                    <a:pt x="0" y="1163"/>
                  </a:lnTo>
                  <a:lnTo>
                    <a:pt x="1013" y="1163"/>
                  </a:lnTo>
                  <a:lnTo>
                    <a:pt x="1013" y="0"/>
                  </a:lnTo>
                  <a:lnTo>
                    <a:pt x="0" y="0"/>
                  </a:lnTo>
                  <a:lnTo>
                    <a:pt x="0" y="1163"/>
                  </a:lnTo>
                  <a:close/>
                </a:path>
              </a:pathLst>
            </a:custGeom>
            <a:solidFill>
              <a:srgbClr val="12865D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5460" y="117"/>
              <a:ext cx="153" cy="177"/>
            </a:xfrm>
            <a:custGeom>
              <a:avLst/>
              <a:gdLst>
                <a:gd name="T0" fmla="*/ 228 w 335"/>
                <a:gd name="T1" fmla="*/ 342 h 391"/>
                <a:gd name="T2" fmla="*/ 228 w 335"/>
                <a:gd name="T3" fmla="*/ 342 h 391"/>
                <a:gd name="T4" fmla="*/ 213 w 335"/>
                <a:gd name="T5" fmla="*/ 344 h 391"/>
                <a:gd name="T6" fmla="*/ 158 w 335"/>
                <a:gd name="T7" fmla="*/ 344 h 391"/>
                <a:gd name="T8" fmla="*/ 158 w 335"/>
                <a:gd name="T9" fmla="*/ 304 h 391"/>
                <a:gd name="T10" fmla="*/ 212 w 335"/>
                <a:gd name="T11" fmla="*/ 308 h 391"/>
                <a:gd name="T12" fmla="*/ 213 w 335"/>
                <a:gd name="T13" fmla="*/ 258 h 391"/>
                <a:gd name="T14" fmla="*/ 158 w 335"/>
                <a:gd name="T15" fmla="*/ 256 h 391"/>
                <a:gd name="T16" fmla="*/ 158 w 335"/>
                <a:gd name="T17" fmla="*/ 93 h 391"/>
                <a:gd name="T18" fmla="*/ 189 w 335"/>
                <a:gd name="T19" fmla="*/ 93 h 391"/>
                <a:gd name="T20" fmla="*/ 189 w 335"/>
                <a:gd name="T21" fmla="*/ 93 h 391"/>
                <a:gd name="T22" fmla="*/ 247 w 335"/>
                <a:gd name="T23" fmla="*/ 110 h 391"/>
                <a:gd name="T24" fmla="*/ 257 w 335"/>
                <a:gd name="T25" fmla="*/ 125 h 391"/>
                <a:gd name="T26" fmla="*/ 259 w 335"/>
                <a:gd name="T27" fmla="*/ 138 h 391"/>
                <a:gd name="T28" fmla="*/ 259 w 335"/>
                <a:gd name="T29" fmla="*/ 138 h 391"/>
                <a:gd name="T30" fmla="*/ 259 w 335"/>
                <a:gd name="T31" fmla="*/ 138 h 391"/>
                <a:gd name="T32" fmla="*/ 250 w 335"/>
                <a:gd name="T33" fmla="*/ 164 h 391"/>
                <a:gd name="T34" fmla="*/ 199 w 335"/>
                <a:gd name="T35" fmla="*/ 181 h 391"/>
                <a:gd name="T36" fmla="*/ 194 w 335"/>
                <a:gd name="T37" fmla="*/ 181 h 391"/>
                <a:gd name="T38" fmla="*/ 194 w 335"/>
                <a:gd name="T39" fmla="*/ 223 h 391"/>
                <a:gd name="T40" fmla="*/ 229 w 335"/>
                <a:gd name="T41" fmla="*/ 226 h 391"/>
                <a:gd name="T42" fmla="*/ 277 w 335"/>
                <a:gd name="T43" fmla="*/ 284 h 391"/>
                <a:gd name="T44" fmla="*/ 228 w 335"/>
                <a:gd name="T45" fmla="*/ 342 h 391"/>
                <a:gd name="T46" fmla="*/ 103 w 335"/>
                <a:gd name="T47" fmla="*/ 258 h 391"/>
                <a:gd name="T48" fmla="*/ 103 w 335"/>
                <a:gd name="T49" fmla="*/ 258 h 391"/>
                <a:gd name="T50" fmla="*/ 56 w 335"/>
                <a:gd name="T51" fmla="*/ 263 h 391"/>
                <a:gd name="T52" fmla="*/ 56 w 335"/>
                <a:gd name="T53" fmla="*/ 97 h 391"/>
                <a:gd name="T54" fmla="*/ 103 w 335"/>
                <a:gd name="T55" fmla="*/ 93 h 391"/>
                <a:gd name="T56" fmla="*/ 103 w 335"/>
                <a:gd name="T57" fmla="*/ 258 h 391"/>
                <a:gd name="T58" fmla="*/ 266 w 335"/>
                <a:gd name="T59" fmla="*/ 199 h 391"/>
                <a:gd name="T60" fmla="*/ 266 w 335"/>
                <a:gd name="T61" fmla="*/ 199 h 391"/>
                <a:gd name="T62" fmla="*/ 271 w 335"/>
                <a:gd name="T63" fmla="*/ 196 h 391"/>
                <a:gd name="T64" fmla="*/ 278 w 335"/>
                <a:gd name="T65" fmla="*/ 193 h 391"/>
                <a:gd name="T66" fmla="*/ 312 w 335"/>
                <a:gd name="T67" fmla="*/ 129 h 391"/>
                <a:gd name="T68" fmla="*/ 282 w 335"/>
                <a:gd name="T69" fmla="*/ 69 h 391"/>
                <a:gd name="T70" fmla="*/ 212 w 335"/>
                <a:gd name="T71" fmla="*/ 47 h 391"/>
                <a:gd name="T72" fmla="*/ 158 w 335"/>
                <a:gd name="T73" fmla="*/ 45 h 391"/>
                <a:gd name="T74" fmla="*/ 158 w 335"/>
                <a:gd name="T75" fmla="*/ 1 h 391"/>
                <a:gd name="T76" fmla="*/ 98 w 335"/>
                <a:gd name="T77" fmla="*/ 3 h 391"/>
                <a:gd name="T78" fmla="*/ 101 w 335"/>
                <a:gd name="T79" fmla="*/ 46 h 391"/>
                <a:gd name="T80" fmla="*/ 0 w 335"/>
                <a:gd name="T81" fmla="*/ 57 h 391"/>
                <a:gd name="T82" fmla="*/ 1 w 335"/>
                <a:gd name="T83" fmla="*/ 312 h 391"/>
                <a:gd name="T84" fmla="*/ 101 w 335"/>
                <a:gd name="T85" fmla="*/ 305 h 391"/>
                <a:gd name="T86" fmla="*/ 96 w 335"/>
                <a:gd name="T87" fmla="*/ 390 h 391"/>
                <a:gd name="T88" fmla="*/ 210 w 335"/>
                <a:gd name="T89" fmla="*/ 390 h 391"/>
                <a:gd name="T90" fmla="*/ 334 w 335"/>
                <a:gd name="T91" fmla="*/ 285 h 391"/>
                <a:gd name="T92" fmla="*/ 266 w 335"/>
                <a:gd name="T93" fmla="*/ 19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5" h="391">
                  <a:moveTo>
                    <a:pt x="228" y="342"/>
                  </a:moveTo>
                  <a:lnTo>
                    <a:pt x="228" y="342"/>
                  </a:lnTo>
                  <a:cubicBezTo>
                    <a:pt x="224" y="343"/>
                    <a:pt x="219" y="344"/>
                    <a:pt x="213" y="344"/>
                  </a:cubicBezTo>
                  <a:cubicBezTo>
                    <a:pt x="190" y="344"/>
                    <a:pt x="183" y="343"/>
                    <a:pt x="158" y="344"/>
                  </a:cubicBezTo>
                  <a:lnTo>
                    <a:pt x="158" y="304"/>
                  </a:lnTo>
                  <a:cubicBezTo>
                    <a:pt x="177" y="304"/>
                    <a:pt x="193" y="305"/>
                    <a:pt x="212" y="308"/>
                  </a:cubicBezTo>
                  <a:lnTo>
                    <a:pt x="213" y="258"/>
                  </a:lnTo>
                  <a:cubicBezTo>
                    <a:pt x="196" y="257"/>
                    <a:pt x="175" y="255"/>
                    <a:pt x="158" y="256"/>
                  </a:cubicBezTo>
                  <a:lnTo>
                    <a:pt x="158" y="93"/>
                  </a:lnTo>
                  <a:cubicBezTo>
                    <a:pt x="169" y="93"/>
                    <a:pt x="179" y="93"/>
                    <a:pt x="189" y="93"/>
                  </a:cubicBezTo>
                  <a:cubicBezTo>
                    <a:pt x="189" y="93"/>
                    <a:pt x="189" y="93"/>
                    <a:pt x="189" y="93"/>
                  </a:cubicBezTo>
                  <a:cubicBezTo>
                    <a:pt x="208" y="94"/>
                    <a:pt x="234" y="97"/>
                    <a:pt x="247" y="110"/>
                  </a:cubicBezTo>
                  <a:cubicBezTo>
                    <a:pt x="252" y="114"/>
                    <a:pt x="255" y="119"/>
                    <a:pt x="257" y="125"/>
                  </a:cubicBezTo>
                  <a:cubicBezTo>
                    <a:pt x="259" y="129"/>
                    <a:pt x="259" y="133"/>
                    <a:pt x="259" y="138"/>
                  </a:cubicBezTo>
                  <a:lnTo>
                    <a:pt x="259" y="138"/>
                  </a:lnTo>
                  <a:lnTo>
                    <a:pt x="259" y="138"/>
                  </a:lnTo>
                  <a:cubicBezTo>
                    <a:pt x="259" y="148"/>
                    <a:pt x="256" y="157"/>
                    <a:pt x="250" y="164"/>
                  </a:cubicBezTo>
                  <a:cubicBezTo>
                    <a:pt x="239" y="177"/>
                    <a:pt x="219" y="181"/>
                    <a:pt x="199" y="181"/>
                  </a:cubicBezTo>
                  <a:cubicBezTo>
                    <a:pt x="197" y="181"/>
                    <a:pt x="196" y="181"/>
                    <a:pt x="194" y="181"/>
                  </a:cubicBezTo>
                  <a:lnTo>
                    <a:pt x="194" y="223"/>
                  </a:lnTo>
                  <a:cubicBezTo>
                    <a:pt x="206" y="223"/>
                    <a:pt x="217" y="223"/>
                    <a:pt x="229" y="226"/>
                  </a:cubicBezTo>
                  <a:cubicBezTo>
                    <a:pt x="257" y="231"/>
                    <a:pt x="277" y="255"/>
                    <a:pt x="277" y="284"/>
                  </a:cubicBezTo>
                  <a:cubicBezTo>
                    <a:pt x="277" y="313"/>
                    <a:pt x="256" y="337"/>
                    <a:pt x="228" y="342"/>
                  </a:cubicBezTo>
                  <a:close/>
                  <a:moveTo>
                    <a:pt x="103" y="258"/>
                  </a:moveTo>
                  <a:lnTo>
                    <a:pt x="103" y="258"/>
                  </a:lnTo>
                  <a:cubicBezTo>
                    <a:pt x="88" y="259"/>
                    <a:pt x="69" y="261"/>
                    <a:pt x="56" y="263"/>
                  </a:cubicBezTo>
                  <a:lnTo>
                    <a:pt x="56" y="97"/>
                  </a:lnTo>
                  <a:cubicBezTo>
                    <a:pt x="72" y="96"/>
                    <a:pt x="87" y="94"/>
                    <a:pt x="103" y="93"/>
                  </a:cubicBezTo>
                  <a:cubicBezTo>
                    <a:pt x="105" y="151"/>
                    <a:pt x="105" y="201"/>
                    <a:pt x="103" y="258"/>
                  </a:cubicBezTo>
                  <a:close/>
                  <a:moveTo>
                    <a:pt x="266" y="199"/>
                  </a:moveTo>
                  <a:lnTo>
                    <a:pt x="266" y="199"/>
                  </a:lnTo>
                  <a:cubicBezTo>
                    <a:pt x="268" y="198"/>
                    <a:pt x="269" y="197"/>
                    <a:pt x="271" y="196"/>
                  </a:cubicBezTo>
                  <a:cubicBezTo>
                    <a:pt x="273" y="195"/>
                    <a:pt x="276" y="194"/>
                    <a:pt x="278" y="193"/>
                  </a:cubicBezTo>
                  <a:cubicBezTo>
                    <a:pt x="298" y="179"/>
                    <a:pt x="312" y="156"/>
                    <a:pt x="312" y="129"/>
                  </a:cubicBezTo>
                  <a:cubicBezTo>
                    <a:pt x="312" y="104"/>
                    <a:pt x="300" y="83"/>
                    <a:pt x="282" y="69"/>
                  </a:cubicBezTo>
                  <a:cubicBezTo>
                    <a:pt x="262" y="54"/>
                    <a:pt x="235" y="50"/>
                    <a:pt x="212" y="47"/>
                  </a:cubicBezTo>
                  <a:cubicBezTo>
                    <a:pt x="194" y="46"/>
                    <a:pt x="176" y="45"/>
                    <a:pt x="158" y="45"/>
                  </a:cubicBezTo>
                  <a:lnTo>
                    <a:pt x="158" y="1"/>
                  </a:lnTo>
                  <a:cubicBezTo>
                    <a:pt x="135" y="0"/>
                    <a:pt x="117" y="1"/>
                    <a:pt x="98" y="3"/>
                  </a:cubicBezTo>
                  <a:cubicBezTo>
                    <a:pt x="99" y="17"/>
                    <a:pt x="101" y="33"/>
                    <a:pt x="101" y="46"/>
                  </a:cubicBezTo>
                  <a:cubicBezTo>
                    <a:pt x="67" y="48"/>
                    <a:pt x="33" y="52"/>
                    <a:pt x="0" y="57"/>
                  </a:cubicBezTo>
                  <a:cubicBezTo>
                    <a:pt x="6" y="142"/>
                    <a:pt x="6" y="227"/>
                    <a:pt x="1" y="312"/>
                  </a:cubicBezTo>
                  <a:cubicBezTo>
                    <a:pt x="34" y="308"/>
                    <a:pt x="70" y="305"/>
                    <a:pt x="101" y="305"/>
                  </a:cubicBezTo>
                  <a:cubicBezTo>
                    <a:pt x="101" y="333"/>
                    <a:pt x="99" y="361"/>
                    <a:pt x="96" y="390"/>
                  </a:cubicBezTo>
                  <a:cubicBezTo>
                    <a:pt x="148" y="387"/>
                    <a:pt x="178" y="389"/>
                    <a:pt x="210" y="390"/>
                  </a:cubicBezTo>
                  <a:cubicBezTo>
                    <a:pt x="282" y="391"/>
                    <a:pt x="332" y="345"/>
                    <a:pt x="334" y="285"/>
                  </a:cubicBezTo>
                  <a:cubicBezTo>
                    <a:pt x="335" y="245"/>
                    <a:pt x="307" y="203"/>
                    <a:pt x="266" y="199"/>
                  </a:cubicBezTo>
                  <a:close/>
                </a:path>
              </a:pathLst>
            </a:custGeom>
            <a:solidFill>
              <a:srgbClr val="FF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161331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D2F552-D62B-A64C-8C83-678EA3B8E771}"/>
              </a:ext>
            </a:extLst>
          </p:cNvPr>
          <p:cNvSpPr/>
          <p:nvPr userDrawn="1"/>
        </p:nvSpPr>
        <p:spPr>
          <a:xfrm>
            <a:off x="6856883" y="0"/>
            <a:ext cx="2287117" cy="5143500"/>
          </a:xfrm>
          <a:prstGeom prst="rect">
            <a:avLst/>
          </a:prstGeom>
          <a:solidFill>
            <a:srgbClr val="297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DAF9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EA1F63-28BB-C442-9414-226E00106327}"/>
              </a:ext>
            </a:extLst>
          </p:cNvPr>
          <p:cNvSpPr/>
          <p:nvPr userDrawn="1"/>
        </p:nvSpPr>
        <p:spPr>
          <a:xfrm>
            <a:off x="4569767" y="2474"/>
            <a:ext cx="2287117" cy="5143500"/>
          </a:xfrm>
          <a:prstGeom prst="rect">
            <a:avLst/>
          </a:prstGeom>
          <a:solidFill>
            <a:srgbClr val="2974B7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79B73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15A992-D7FB-9E47-B22E-189FB2AEE1A6}"/>
              </a:ext>
            </a:extLst>
          </p:cNvPr>
          <p:cNvSpPr/>
          <p:nvPr userDrawn="1"/>
        </p:nvSpPr>
        <p:spPr>
          <a:xfrm>
            <a:off x="2282650" y="0"/>
            <a:ext cx="2287117" cy="5143500"/>
          </a:xfrm>
          <a:prstGeom prst="rect">
            <a:avLst/>
          </a:prstGeom>
          <a:solidFill>
            <a:srgbClr val="2974B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455C49-43B5-B947-AE2C-D4D12F6DE8C5}"/>
              </a:ext>
            </a:extLst>
          </p:cNvPr>
          <p:cNvSpPr/>
          <p:nvPr userDrawn="1"/>
        </p:nvSpPr>
        <p:spPr>
          <a:xfrm>
            <a:off x="0" y="0"/>
            <a:ext cx="2287117" cy="5143500"/>
          </a:xfrm>
          <a:prstGeom prst="rect">
            <a:avLst/>
          </a:prstGeom>
          <a:solidFill>
            <a:srgbClr val="149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FBFD9E-FA79-400A-B377-2335229C7E4A}" type="datetime1">
              <a:rPr lang="lt-LT" smtClean="0"/>
              <a:t>2019-05-22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lt-LT" smtClean="0"/>
              <a:t>pavadinimas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26B06C-138F-4C84-B251-3B715B0BE919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539750" y="1851025"/>
            <a:ext cx="1584325" cy="1512888"/>
          </a:xfrm>
        </p:spPr>
        <p:txBody>
          <a:bodyPr/>
          <a:lstStyle>
            <a:lvl1pPr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2483768" y="1851670"/>
            <a:ext cx="1584325" cy="1512888"/>
          </a:xfrm>
        </p:spPr>
        <p:txBody>
          <a:bodyPr/>
          <a:lstStyle>
            <a:lvl1pPr marL="228600" indent="-228600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4788024" y="1851670"/>
            <a:ext cx="1584325" cy="1512888"/>
          </a:xfrm>
        </p:spPr>
        <p:txBody>
          <a:bodyPr/>
          <a:lstStyle>
            <a:lvl1pPr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197456" y="1815306"/>
            <a:ext cx="1584325" cy="1512888"/>
          </a:xfrm>
        </p:spPr>
        <p:txBody>
          <a:bodyPr/>
          <a:lstStyle>
            <a:lvl1pPr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6" name="Group 4"/>
          <p:cNvGrpSpPr>
            <a:grpSpLocks noChangeAspect="1"/>
          </p:cNvGrpSpPr>
          <p:nvPr userDrawn="1"/>
        </p:nvGrpSpPr>
        <p:grpSpPr bwMode="auto">
          <a:xfrm>
            <a:off x="8420100" y="93686"/>
            <a:ext cx="723900" cy="677863"/>
            <a:chOff x="5304" y="0"/>
            <a:chExt cx="456" cy="427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304" y="0"/>
              <a:ext cx="456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22" name="Freeform 5"/>
            <p:cNvSpPr>
              <a:spLocks/>
            </p:cNvSpPr>
            <p:nvPr userDrawn="1"/>
          </p:nvSpPr>
          <p:spPr bwMode="auto">
            <a:xfrm>
              <a:off x="5304" y="-58"/>
              <a:ext cx="463" cy="527"/>
            </a:xfrm>
            <a:custGeom>
              <a:avLst/>
              <a:gdLst>
                <a:gd name="T0" fmla="*/ 0 w 1013"/>
                <a:gd name="T1" fmla="*/ 1163 h 1163"/>
                <a:gd name="T2" fmla="*/ 0 w 1013"/>
                <a:gd name="T3" fmla="*/ 1163 h 1163"/>
                <a:gd name="T4" fmla="*/ 1013 w 1013"/>
                <a:gd name="T5" fmla="*/ 1163 h 1163"/>
                <a:gd name="T6" fmla="*/ 1013 w 1013"/>
                <a:gd name="T7" fmla="*/ 0 h 1163"/>
                <a:gd name="T8" fmla="*/ 0 w 1013"/>
                <a:gd name="T9" fmla="*/ 0 h 1163"/>
                <a:gd name="T10" fmla="*/ 0 w 1013"/>
                <a:gd name="T11" fmla="*/ 1163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1163">
                  <a:moveTo>
                    <a:pt x="0" y="1163"/>
                  </a:moveTo>
                  <a:lnTo>
                    <a:pt x="0" y="1163"/>
                  </a:lnTo>
                  <a:lnTo>
                    <a:pt x="1013" y="1163"/>
                  </a:lnTo>
                  <a:lnTo>
                    <a:pt x="1013" y="0"/>
                  </a:lnTo>
                  <a:lnTo>
                    <a:pt x="0" y="0"/>
                  </a:lnTo>
                  <a:lnTo>
                    <a:pt x="0" y="1163"/>
                  </a:lnTo>
                  <a:close/>
                </a:path>
              </a:pathLst>
            </a:custGeom>
            <a:solidFill>
              <a:srgbClr val="12865D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auto">
            <a:xfrm>
              <a:off x="5460" y="117"/>
              <a:ext cx="153" cy="177"/>
            </a:xfrm>
            <a:custGeom>
              <a:avLst/>
              <a:gdLst>
                <a:gd name="T0" fmla="*/ 228 w 335"/>
                <a:gd name="T1" fmla="*/ 342 h 391"/>
                <a:gd name="T2" fmla="*/ 228 w 335"/>
                <a:gd name="T3" fmla="*/ 342 h 391"/>
                <a:gd name="T4" fmla="*/ 213 w 335"/>
                <a:gd name="T5" fmla="*/ 344 h 391"/>
                <a:gd name="T6" fmla="*/ 158 w 335"/>
                <a:gd name="T7" fmla="*/ 344 h 391"/>
                <a:gd name="T8" fmla="*/ 158 w 335"/>
                <a:gd name="T9" fmla="*/ 304 h 391"/>
                <a:gd name="T10" fmla="*/ 212 w 335"/>
                <a:gd name="T11" fmla="*/ 308 h 391"/>
                <a:gd name="T12" fmla="*/ 213 w 335"/>
                <a:gd name="T13" fmla="*/ 258 h 391"/>
                <a:gd name="T14" fmla="*/ 158 w 335"/>
                <a:gd name="T15" fmla="*/ 256 h 391"/>
                <a:gd name="T16" fmla="*/ 158 w 335"/>
                <a:gd name="T17" fmla="*/ 93 h 391"/>
                <a:gd name="T18" fmla="*/ 189 w 335"/>
                <a:gd name="T19" fmla="*/ 93 h 391"/>
                <a:gd name="T20" fmla="*/ 189 w 335"/>
                <a:gd name="T21" fmla="*/ 93 h 391"/>
                <a:gd name="T22" fmla="*/ 247 w 335"/>
                <a:gd name="T23" fmla="*/ 110 h 391"/>
                <a:gd name="T24" fmla="*/ 257 w 335"/>
                <a:gd name="T25" fmla="*/ 125 h 391"/>
                <a:gd name="T26" fmla="*/ 259 w 335"/>
                <a:gd name="T27" fmla="*/ 138 h 391"/>
                <a:gd name="T28" fmla="*/ 259 w 335"/>
                <a:gd name="T29" fmla="*/ 138 h 391"/>
                <a:gd name="T30" fmla="*/ 259 w 335"/>
                <a:gd name="T31" fmla="*/ 138 h 391"/>
                <a:gd name="T32" fmla="*/ 250 w 335"/>
                <a:gd name="T33" fmla="*/ 164 h 391"/>
                <a:gd name="T34" fmla="*/ 199 w 335"/>
                <a:gd name="T35" fmla="*/ 181 h 391"/>
                <a:gd name="T36" fmla="*/ 194 w 335"/>
                <a:gd name="T37" fmla="*/ 181 h 391"/>
                <a:gd name="T38" fmla="*/ 194 w 335"/>
                <a:gd name="T39" fmla="*/ 223 h 391"/>
                <a:gd name="T40" fmla="*/ 229 w 335"/>
                <a:gd name="T41" fmla="*/ 226 h 391"/>
                <a:gd name="T42" fmla="*/ 277 w 335"/>
                <a:gd name="T43" fmla="*/ 284 h 391"/>
                <a:gd name="T44" fmla="*/ 228 w 335"/>
                <a:gd name="T45" fmla="*/ 342 h 391"/>
                <a:gd name="T46" fmla="*/ 103 w 335"/>
                <a:gd name="T47" fmla="*/ 258 h 391"/>
                <a:gd name="T48" fmla="*/ 103 w 335"/>
                <a:gd name="T49" fmla="*/ 258 h 391"/>
                <a:gd name="T50" fmla="*/ 56 w 335"/>
                <a:gd name="T51" fmla="*/ 263 h 391"/>
                <a:gd name="T52" fmla="*/ 56 w 335"/>
                <a:gd name="T53" fmla="*/ 97 h 391"/>
                <a:gd name="T54" fmla="*/ 103 w 335"/>
                <a:gd name="T55" fmla="*/ 93 h 391"/>
                <a:gd name="T56" fmla="*/ 103 w 335"/>
                <a:gd name="T57" fmla="*/ 258 h 391"/>
                <a:gd name="T58" fmla="*/ 266 w 335"/>
                <a:gd name="T59" fmla="*/ 199 h 391"/>
                <a:gd name="T60" fmla="*/ 266 w 335"/>
                <a:gd name="T61" fmla="*/ 199 h 391"/>
                <a:gd name="T62" fmla="*/ 271 w 335"/>
                <a:gd name="T63" fmla="*/ 196 h 391"/>
                <a:gd name="T64" fmla="*/ 278 w 335"/>
                <a:gd name="T65" fmla="*/ 193 h 391"/>
                <a:gd name="T66" fmla="*/ 312 w 335"/>
                <a:gd name="T67" fmla="*/ 129 h 391"/>
                <a:gd name="T68" fmla="*/ 282 w 335"/>
                <a:gd name="T69" fmla="*/ 69 h 391"/>
                <a:gd name="T70" fmla="*/ 212 w 335"/>
                <a:gd name="T71" fmla="*/ 47 h 391"/>
                <a:gd name="T72" fmla="*/ 158 w 335"/>
                <a:gd name="T73" fmla="*/ 45 h 391"/>
                <a:gd name="T74" fmla="*/ 158 w 335"/>
                <a:gd name="T75" fmla="*/ 1 h 391"/>
                <a:gd name="T76" fmla="*/ 98 w 335"/>
                <a:gd name="T77" fmla="*/ 3 h 391"/>
                <a:gd name="T78" fmla="*/ 101 w 335"/>
                <a:gd name="T79" fmla="*/ 46 h 391"/>
                <a:gd name="T80" fmla="*/ 0 w 335"/>
                <a:gd name="T81" fmla="*/ 57 h 391"/>
                <a:gd name="T82" fmla="*/ 1 w 335"/>
                <a:gd name="T83" fmla="*/ 312 h 391"/>
                <a:gd name="T84" fmla="*/ 101 w 335"/>
                <a:gd name="T85" fmla="*/ 305 h 391"/>
                <a:gd name="T86" fmla="*/ 96 w 335"/>
                <a:gd name="T87" fmla="*/ 390 h 391"/>
                <a:gd name="T88" fmla="*/ 210 w 335"/>
                <a:gd name="T89" fmla="*/ 390 h 391"/>
                <a:gd name="T90" fmla="*/ 334 w 335"/>
                <a:gd name="T91" fmla="*/ 285 h 391"/>
                <a:gd name="T92" fmla="*/ 266 w 335"/>
                <a:gd name="T93" fmla="*/ 19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5" h="391">
                  <a:moveTo>
                    <a:pt x="228" y="342"/>
                  </a:moveTo>
                  <a:lnTo>
                    <a:pt x="228" y="342"/>
                  </a:lnTo>
                  <a:cubicBezTo>
                    <a:pt x="224" y="343"/>
                    <a:pt x="219" y="344"/>
                    <a:pt x="213" y="344"/>
                  </a:cubicBezTo>
                  <a:cubicBezTo>
                    <a:pt x="190" y="344"/>
                    <a:pt x="183" y="343"/>
                    <a:pt x="158" y="344"/>
                  </a:cubicBezTo>
                  <a:lnTo>
                    <a:pt x="158" y="304"/>
                  </a:lnTo>
                  <a:cubicBezTo>
                    <a:pt x="177" y="304"/>
                    <a:pt x="193" y="305"/>
                    <a:pt x="212" y="308"/>
                  </a:cubicBezTo>
                  <a:lnTo>
                    <a:pt x="213" y="258"/>
                  </a:lnTo>
                  <a:cubicBezTo>
                    <a:pt x="196" y="257"/>
                    <a:pt x="175" y="255"/>
                    <a:pt x="158" y="256"/>
                  </a:cubicBezTo>
                  <a:lnTo>
                    <a:pt x="158" y="93"/>
                  </a:lnTo>
                  <a:cubicBezTo>
                    <a:pt x="169" y="93"/>
                    <a:pt x="179" y="93"/>
                    <a:pt x="189" y="93"/>
                  </a:cubicBezTo>
                  <a:cubicBezTo>
                    <a:pt x="189" y="93"/>
                    <a:pt x="189" y="93"/>
                    <a:pt x="189" y="93"/>
                  </a:cubicBezTo>
                  <a:cubicBezTo>
                    <a:pt x="208" y="94"/>
                    <a:pt x="234" y="97"/>
                    <a:pt x="247" y="110"/>
                  </a:cubicBezTo>
                  <a:cubicBezTo>
                    <a:pt x="252" y="114"/>
                    <a:pt x="255" y="119"/>
                    <a:pt x="257" y="125"/>
                  </a:cubicBezTo>
                  <a:cubicBezTo>
                    <a:pt x="259" y="129"/>
                    <a:pt x="259" y="133"/>
                    <a:pt x="259" y="138"/>
                  </a:cubicBezTo>
                  <a:lnTo>
                    <a:pt x="259" y="138"/>
                  </a:lnTo>
                  <a:lnTo>
                    <a:pt x="259" y="138"/>
                  </a:lnTo>
                  <a:cubicBezTo>
                    <a:pt x="259" y="148"/>
                    <a:pt x="256" y="157"/>
                    <a:pt x="250" y="164"/>
                  </a:cubicBezTo>
                  <a:cubicBezTo>
                    <a:pt x="239" y="177"/>
                    <a:pt x="219" y="181"/>
                    <a:pt x="199" y="181"/>
                  </a:cubicBezTo>
                  <a:cubicBezTo>
                    <a:pt x="197" y="181"/>
                    <a:pt x="196" y="181"/>
                    <a:pt x="194" y="181"/>
                  </a:cubicBezTo>
                  <a:lnTo>
                    <a:pt x="194" y="223"/>
                  </a:lnTo>
                  <a:cubicBezTo>
                    <a:pt x="206" y="223"/>
                    <a:pt x="217" y="223"/>
                    <a:pt x="229" y="226"/>
                  </a:cubicBezTo>
                  <a:cubicBezTo>
                    <a:pt x="257" y="231"/>
                    <a:pt x="277" y="255"/>
                    <a:pt x="277" y="284"/>
                  </a:cubicBezTo>
                  <a:cubicBezTo>
                    <a:pt x="277" y="313"/>
                    <a:pt x="256" y="337"/>
                    <a:pt x="228" y="342"/>
                  </a:cubicBezTo>
                  <a:close/>
                  <a:moveTo>
                    <a:pt x="103" y="258"/>
                  </a:moveTo>
                  <a:lnTo>
                    <a:pt x="103" y="258"/>
                  </a:lnTo>
                  <a:cubicBezTo>
                    <a:pt x="88" y="259"/>
                    <a:pt x="69" y="261"/>
                    <a:pt x="56" y="263"/>
                  </a:cubicBezTo>
                  <a:lnTo>
                    <a:pt x="56" y="97"/>
                  </a:lnTo>
                  <a:cubicBezTo>
                    <a:pt x="72" y="96"/>
                    <a:pt x="87" y="94"/>
                    <a:pt x="103" y="93"/>
                  </a:cubicBezTo>
                  <a:cubicBezTo>
                    <a:pt x="105" y="151"/>
                    <a:pt x="105" y="201"/>
                    <a:pt x="103" y="258"/>
                  </a:cubicBezTo>
                  <a:close/>
                  <a:moveTo>
                    <a:pt x="266" y="199"/>
                  </a:moveTo>
                  <a:lnTo>
                    <a:pt x="266" y="199"/>
                  </a:lnTo>
                  <a:cubicBezTo>
                    <a:pt x="268" y="198"/>
                    <a:pt x="269" y="197"/>
                    <a:pt x="271" y="196"/>
                  </a:cubicBezTo>
                  <a:cubicBezTo>
                    <a:pt x="273" y="195"/>
                    <a:pt x="276" y="194"/>
                    <a:pt x="278" y="193"/>
                  </a:cubicBezTo>
                  <a:cubicBezTo>
                    <a:pt x="298" y="179"/>
                    <a:pt x="312" y="156"/>
                    <a:pt x="312" y="129"/>
                  </a:cubicBezTo>
                  <a:cubicBezTo>
                    <a:pt x="312" y="104"/>
                    <a:pt x="300" y="83"/>
                    <a:pt x="282" y="69"/>
                  </a:cubicBezTo>
                  <a:cubicBezTo>
                    <a:pt x="262" y="54"/>
                    <a:pt x="235" y="50"/>
                    <a:pt x="212" y="47"/>
                  </a:cubicBezTo>
                  <a:cubicBezTo>
                    <a:pt x="194" y="46"/>
                    <a:pt x="176" y="45"/>
                    <a:pt x="158" y="45"/>
                  </a:cubicBezTo>
                  <a:lnTo>
                    <a:pt x="158" y="1"/>
                  </a:lnTo>
                  <a:cubicBezTo>
                    <a:pt x="135" y="0"/>
                    <a:pt x="117" y="1"/>
                    <a:pt x="98" y="3"/>
                  </a:cubicBezTo>
                  <a:cubicBezTo>
                    <a:pt x="99" y="17"/>
                    <a:pt x="101" y="33"/>
                    <a:pt x="101" y="46"/>
                  </a:cubicBezTo>
                  <a:cubicBezTo>
                    <a:pt x="67" y="48"/>
                    <a:pt x="33" y="52"/>
                    <a:pt x="0" y="57"/>
                  </a:cubicBezTo>
                  <a:cubicBezTo>
                    <a:pt x="6" y="142"/>
                    <a:pt x="6" y="227"/>
                    <a:pt x="1" y="312"/>
                  </a:cubicBezTo>
                  <a:cubicBezTo>
                    <a:pt x="34" y="308"/>
                    <a:pt x="70" y="305"/>
                    <a:pt x="101" y="305"/>
                  </a:cubicBezTo>
                  <a:cubicBezTo>
                    <a:pt x="101" y="333"/>
                    <a:pt x="99" y="361"/>
                    <a:pt x="96" y="390"/>
                  </a:cubicBezTo>
                  <a:cubicBezTo>
                    <a:pt x="148" y="387"/>
                    <a:pt x="178" y="389"/>
                    <a:pt x="210" y="390"/>
                  </a:cubicBezTo>
                  <a:cubicBezTo>
                    <a:pt x="282" y="391"/>
                    <a:pt x="332" y="345"/>
                    <a:pt x="334" y="285"/>
                  </a:cubicBezTo>
                  <a:cubicBezTo>
                    <a:pt x="335" y="245"/>
                    <a:pt x="307" y="203"/>
                    <a:pt x="266" y="199"/>
                  </a:cubicBezTo>
                  <a:close/>
                </a:path>
              </a:pathLst>
            </a:custGeom>
            <a:solidFill>
              <a:srgbClr val="FF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2661165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3F94C64-BFED-2E48-85E0-E38BEC6E10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2674" y="0"/>
            <a:ext cx="459132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t-L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47249EE8-0149-4694-B3E6-15CB5EBA669C}" type="datetime1">
              <a:rPr lang="lt-LT" smtClean="0"/>
              <a:t>2019-05-22</a:t>
            </a:fld>
            <a:endParaRPr lang="lt-LT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pavadinimas</a:t>
            </a: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B06C-138F-4C84-B251-3B715B0BE919}" type="slidenum">
              <a:rPr lang="lt-LT" smtClean="0"/>
              <a:t>‹#›</a:t>
            </a:fld>
            <a:endParaRPr lang="lt-LT"/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8420100" y="93686"/>
            <a:ext cx="723900" cy="677863"/>
            <a:chOff x="5304" y="0"/>
            <a:chExt cx="456" cy="427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304" y="0"/>
              <a:ext cx="456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13" name="Freeform 5"/>
            <p:cNvSpPr>
              <a:spLocks/>
            </p:cNvSpPr>
            <p:nvPr userDrawn="1"/>
          </p:nvSpPr>
          <p:spPr bwMode="auto">
            <a:xfrm>
              <a:off x="5304" y="-58"/>
              <a:ext cx="463" cy="527"/>
            </a:xfrm>
            <a:custGeom>
              <a:avLst/>
              <a:gdLst>
                <a:gd name="T0" fmla="*/ 0 w 1013"/>
                <a:gd name="T1" fmla="*/ 1163 h 1163"/>
                <a:gd name="T2" fmla="*/ 0 w 1013"/>
                <a:gd name="T3" fmla="*/ 1163 h 1163"/>
                <a:gd name="T4" fmla="*/ 1013 w 1013"/>
                <a:gd name="T5" fmla="*/ 1163 h 1163"/>
                <a:gd name="T6" fmla="*/ 1013 w 1013"/>
                <a:gd name="T7" fmla="*/ 0 h 1163"/>
                <a:gd name="T8" fmla="*/ 0 w 1013"/>
                <a:gd name="T9" fmla="*/ 0 h 1163"/>
                <a:gd name="T10" fmla="*/ 0 w 1013"/>
                <a:gd name="T11" fmla="*/ 1163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1163">
                  <a:moveTo>
                    <a:pt x="0" y="1163"/>
                  </a:moveTo>
                  <a:lnTo>
                    <a:pt x="0" y="1163"/>
                  </a:lnTo>
                  <a:lnTo>
                    <a:pt x="1013" y="1163"/>
                  </a:lnTo>
                  <a:lnTo>
                    <a:pt x="1013" y="0"/>
                  </a:lnTo>
                  <a:lnTo>
                    <a:pt x="0" y="0"/>
                  </a:lnTo>
                  <a:lnTo>
                    <a:pt x="0" y="1163"/>
                  </a:lnTo>
                  <a:close/>
                </a:path>
              </a:pathLst>
            </a:custGeom>
            <a:solidFill>
              <a:srgbClr val="12865D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5460" y="117"/>
              <a:ext cx="153" cy="177"/>
            </a:xfrm>
            <a:custGeom>
              <a:avLst/>
              <a:gdLst>
                <a:gd name="T0" fmla="*/ 228 w 335"/>
                <a:gd name="T1" fmla="*/ 342 h 391"/>
                <a:gd name="T2" fmla="*/ 228 w 335"/>
                <a:gd name="T3" fmla="*/ 342 h 391"/>
                <a:gd name="T4" fmla="*/ 213 w 335"/>
                <a:gd name="T5" fmla="*/ 344 h 391"/>
                <a:gd name="T6" fmla="*/ 158 w 335"/>
                <a:gd name="T7" fmla="*/ 344 h 391"/>
                <a:gd name="T8" fmla="*/ 158 w 335"/>
                <a:gd name="T9" fmla="*/ 304 h 391"/>
                <a:gd name="T10" fmla="*/ 212 w 335"/>
                <a:gd name="T11" fmla="*/ 308 h 391"/>
                <a:gd name="T12" fmla="*/ 213 w 335"/>
                <a:gd name="T13" fmla="*/ 258 h 391"/>
                <a:gd name="T14" fmla="*/ 158 w 335"/>
                <a:gd name="T15" fmla="*/ 256 h 391"/>
                <a:gd name="T16" fmla="*/ 158 w 335"/>
                <a:gd name="T17" fmla="*/ 93 h 391"/>
                <a:gd name="T18" fmla="*/ 189 w 335"/>
                <a:gd name="T19" fmla="*/ 93 h 391"/>
                <a:gd name="T20" fmla="*/ 189 w 335"/>
                <a:gd name="T21" fmla="*/ 93 h 391"/>
                <a:gd name="T22" fmla="*/ 247 w 335"/>
                <a:gd name="T23" fmla="*/ 110 h 391"/>
                <a:gd name="T24" fmla="*/ 257 w 335"/>
                <a:gd name="T25" fmla="*/ 125 h 391"/>
                <a:gd name="T26" fmla="*/ 259 w 335"/>
                <a:gd name="T27" fmla="*/ 138 h 391"/>
                <a:gd name="T28" fmla="*/ 259 w 335"/>
                <a:gd name="T29" fmla="*/ 138 h 391"/>
                <a:gd name="T30" fmla="*/ 259 w 335"/>
                <a:gd name="T31" fmla="*/ 138 h 391"/>
                <a:gd name="T32" fmla="*/ 250 w 335"/>
                <a:gd name="T33" fmla="*/ 164 h 391"/>
                <a:gd name="T34" fmla="*/ 199 w 335"/>
                <a:gd name="T35" fmla="*/ 181 h 391"/>
                <a:gd name="T36" fmla="*/ 194 w 335"/>
                <a:gd name="T37" fmla="*/ 181 h 391"/>
                <a:gd name="T38" fmla="*/ 194 w 335"/>
                <a:gd name="T39" fmla="*/ 223 h 391"/>
                <a:gd name="T40" fmla="*/ 229 w 335"/>
                <a:gd name="T41" fmla="*/ 226 h 391"/>
                <a:gd name="T42" fmla="*/ 277 w 335"/>
                <a:gd name="T43" fmla="*/ 284 h 391"/>
                <a:gd name="T44" fmla="*/ 228 w 335"/>
                <a:gd name="T45" fmla="*/ 342 h 391"/>
                <a:gd name="T46" fmla="*/ 103 w 335"/>
                <a:gd name="T47" fmla="*/ 258 h 391"/>
                <a:gd name="T48" fmla="*/ 103 w 335"/>
                <a:gd name="T49" fmla="*/ 258 h 391"/>
                <a:gd name="T50" fmla="*/ 56 w 335"/>
                <a:gd name="T51" fmla="*/ 263 h 391"/>
                <a:gd name="T52" fmla="*/ 56 w 335"/>
                <a:gd name="T53" fmla="*/ 97 h 391"/>
                <a:gd name="T54" fmla="*/ 103 w 335"/>
                <a:gd name="T55" fmla="*/ 93 h 391"/>
                <a:gd name="T56" fmla="*/ 103 w 335"/>
                <a:gd name="T57" fmla="*/ 258 h 391"/>
                <a:gd name="T58" fmla="*/ 266 w 335"/>
                <a:gd name="T59" fmla="*/ 199 h 391"/>
                <a:gd name="T60" fmla="*/ 266 w 335"/>
                <a:gd name="T61" fmla="*/ 199 h 391"/>
                <a:gd name="T62" fmla="*/ 271 w 335"/>
                <a:gd name="T63" fmla="*/ 196 h 391"/>
                <a:gd name="T64" fmla="*/ 278 w 335"/>
                <a:gd name="T65" fmla="*/ 193 h 391"/>
                <a:gd name="T66" fmla="*/ 312 w 335"/>
                <a:gd name="T67" fmla="*/ 129 h 391"/>
                <a:gd name="T68" fmla="*/ 282 w 335"/>
                <a:gd name="T69" fmla="*/ 69 h 391"/>
                <a:gd name="T70" fmla="*/ 212 w 335"/>
                <a:gd name="T71" fmla="*/ 47 h 391"/>
                <a:gd name="T72" fmla="*/ 158 w 335"/>
                <a:gd name="T73" fmla="*/ 45 h 391"/>
                <a:gd name="T74" fmla="*/ 158 w 335"/>
                <a:gd name="T75" fmla="*/ 1 h 391"/>
                <a:gd name="T76" fmla="*/ 98 w 335"/>
                <a:gd name="T77" fmla="*/ 3 h 391"/>
                <a:gd name="T78" fmla="*/ 101 w 335"/>
                <a:gd name="T79" fmla="*/ 46 h 391"/>
                <a:gd name="T80" fmla="*/ 0 w 335"/>
                <a:gd name="T81" fmla="*/ 57 h 391"/>
                <a:gd name="T82" fmla="*/ 1 w 335"/>
                <a:gd name="T83" fmla="*/ 312 h 391"/>
                <a:gd name="T84" fmla="*/ 101 w 335"/>
                <a:gd name="T85" fmla="*/ 305 h 391"/>
                <a:gd name="T86" fmla="*/ 96 w 335"/>
                <a:gd name="T87" fmla="*/ 390 h 391"/>
                <a:gd name="T88" fmla="*/ 210 w 335"/>
                <a:gd name="T89" fmla="*/ 390 h 391"/>
                <a:gd name="T90" fmla="*/ 334 w 335"/>
                <a:gd name="T91" fmla="*/ 285 h 391"/>
                <a:gd name="T92" fmla="*/ 266 w 335"/>
                <a:gd name="T93" fmla="*/ 19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5" h="391">
                  <a:moveTo>
                    <a:pt x="228" y="342"/>
                  </a:moveTo>
                  <a:lnTo>
                    <a:pt x="228" y="342"/>
                  </a:lnTo>
                  <a:cubicBezTo>
                    <a:pt x="224" y="343"/>
                    <a:pt x="219" y="344"/>
                    <a:pt x="213" y="344"/>
                  </a:cubicBezTo>
                  <a:cubicBezTo>
                    <a:pt x="190" y="344"/>
                    <a:pt x="183" y="343"/>
                    <a:pt x="158" y="344"/>
                  </a:cubicBezTo>
                  <a:lnTo>
                    <a:pt x="158" y="304"/>
                  </a:lnTo>
                  <a:cubicBezTo>
                    <a:pt x="177" y="304"/>
                    <a:pt x="193" y="305"/>
                    <a:pt x="212" y="308"/>
                  </a:cubicBezTo>
                  <a:lnTo>
                    <a:pt x="213" y="258"/>
                  </a:lnTo>
                  <a:cubicBezTo>
                    <a:pt x="196" y="257"/>
                    <a:pt x="175" y="255"/>
                    <a:pt x="158" y="256"/>
                  </a:cubicBezTo>
                  <a:lnTo>
                    <a:pt x="158" y="93"/>
                  </a:lnTo>
                  <a:cubicBezTo>
                    <a:pt x="169" y="93"/>
                    <a:pt x="179" y="93"/>
                    <a:pt x="189" y="93"/>
                  </a:cubicBezTo>
                  <a:cubicBezTo>
                    <a:pt x="189" y="93"/>
                    <a:pt x="189" y="93"/>
                    <a:pt x="189" y="93"/>
                  </a:cubicBezTo>
                  <a:cubicBezTo>
                    <a:pt x="208" y="94"/>
                    <a:pt x="234" y="97"/>
                    <a:pt x="247" y="110"/>
                  </a:cubicBezTo>
                  <a:cubicBezTo>
                    <a:pt x="252" y="114"/>
                    <a:pt x="255" y="119"/>
                    <a:pt x="257" y="125"/>
                  </a:cubicBezTo>
                  <a:cubicBezTo>
                    <a:pt x="259" y="129"/>
                    <a:pt x="259" y="133"/>
                    <a:pt x="259" y="138"/>
                  </a:cubicBezTo>
                  <a:lnTo>
                    <a:pt x="259" y="138"/>
                  </a:lnTo>
                  <a:lnTo>
                    <a:pt x="259" y="138"/>
                  </a:lnTo>
                  <a:cubicBezTo>
                    <a:pt x="259" y="148"/>
                    <a:pt x="256" y="157"/>
                    <a:pt x="250" y="164"/>
                  </a:cubicBezTo>
                  <a:cubicBezTo>
                    <a:pt x="239" y="177"/>
                    <a:pt x="219" y="181"/>
                    <a:pt x="199" y="181"/>
                  </a:cubicBezTo>
                  <a:cubicBezTo>
                    <a:pt x="197" y="181"/>
                    <a:pt x="196" y="181"/>
                    <a:pt x="194" y="181"/>
                  </a:cubicBezTo>
                  <a:lnTo>
                    <a:pt x="194" y="223"/>
                  </a:lnTo>
                  <a:cubicBezTo>
                    <a:pt x="206" y="223"/>
                    <a:pt x="217" y="223"/>
                    <a:pt x="229" y="226"/>
                  </a:cubicBezTo>
                  <a:cubicBezTo>
                    <a:pt x="257" y="231"/>
                    <a:pt x="277" y="255"/>
                    <a:pt x="277" y="284"/>
                  </a:cubicBezTo>
                  <a:cubicBezTo>
                    <a:pt x="277" y="313"/>
                    <a:pt x="256" y="337"/>
                    <a:pt x="228" y="342"/>
                  </a:cubicBezTo>
                  <a:close/>
                  <a:moveTo>
                    <a:pt x="103" y="258"/>
                  </a:moveTo>
                  <a:lnTo>
                    <a:pt x="103" y="258"/>
                  </a:lnTo>
                  <a:cubicBezTo>
                    <a:pt x="88" y="259"/>
                    <a:pt x="69" y="261"/>
                    <a:pt x="56" y="263"/>
                  </a:cubicBezTo>
                  <a:lnTo>
                    <a:pt x="56" y="97"/>
                  </a:lnTo>
                  <a:cubicBezTo>
                    <a:pt x="72" y="96"/>
                    <a:pt x="87" y="94"/>
                    <a:pt x="103" y="93"/>
                  </a:cubicBezTo>
                  <a:cubicBezTo>
                    <a:pt x="105" y="151"/>
                    <a:pt x="105" y="201"/>
                    <a:pt x="103" y="258"/>
                  </a:cubicBezTo>
                  <a:close/>
                  <a:moveTo>
                    <a:pt x="266" y="199"/>
                  </a:moveTo>
                  <a:lnTo>
                    <a:pt x="266" y="199"/>
                  </a:lnTo>
                  <a:cubicBezTo>
                    <a:pt x="268" y="198"/>
                    <a:pt x="269" y="197"/>
                    <a:pt x="271" y="196"/>
                  </a:cubicBezTo>
                  <a:cubicBezTo>
                    <a:pt x="273" y="195"/>
                    <a:pt x="276" y="194"/>
                    <a:pt x="278" y="193"/>
                  </a:cubicBezTo>
                  <a:cubicBezTo>
                    <a:pt x="298" y="179"/>
                    <a:pt x="312" y="156"/>
                    <a:pt x="312" y="129"/>
                  </a:cubicBezTo>
                  <a:cubicBezTo>
                    <a:pt x="312" y="104"/>
                    <a:pt x="300" y="83"/>
                    <a:pt x="282" y="69"/>
                  </a:cubicBezTo>
                  <a:cubicBezTo>
                    <a:pt x="262" y="54"/>
                    <a:pt x="235" y="50"/>
                    <a:pt x="212" y="47"/>
                  </a:cubicBezTo>
                  <a:cubicBezTo>
                    <a:pt x="194" y="46"/>
                    <a:pt x="176" y="45"/>
                    <a:pt x="158" y="45"/>
                  </a:cubicBezTo>
                  <a:lnTo>
                    <a:pt x="158" y="1"/>
                  </a:lnTo>
                  <a:cubicBezTo>
                    <a:pt x="135" y="0"/>
                    <a:pt x="117" y="1"/>
                    <a:pt x="98" y="3"/>
                  </a:cubicBezTo>
                  <a:cubicBezTo>
                    <a:pt x="99" y="17"/>
                    <a:pt x="101" y="33"/>
                    <a:pt x="101" y="46"/>
                  </a:cubicBezTo>
                  <a:cubicBezTo>
                    <a:pt x="67" y="48"/>
                    <a:pt x="33" y="52"/>
                    <a:pt x="0" y="57"/>
                  </a:cubicBezTo>
                  <a:cubicBezTo>
                    <a:pt x="6" y="142"/>
                    <a:pt x="6" y="227"/>
                    <a:pt x="1" y="312"/>
                  </a:cubicBezTo>
                  <a:cubicBezTo>
                    <a:pt x="34" y="308"/>
                    <a:pt x="70" y="305"/>
                    <a:pt x="101" y="305"/>
                  </a:cubicBezTo>
                  <a:cubicBezTo>
                    <a:pt x="101" y="333"/>
                    <a:pt x="99" y="361"/>
                    <a:pt x="96" y="390"/>
                  </a:cubicBezTo>
                  <a:cubicBezTo>
                    <a:pt x="148" y="387"/>
                    <a:pt x="178" y="389"/>
                    <a:pt x="210" y="390"/>
                  </a:cubicBezTo>
                  <a:cubicBezTo>
                    <a:pt x="282" y="391"/>
                    <a:pt x="332" y="345"/>
                    <a:pt x="334" y="285"/>
                  </a:cubicBezTo>
                  <a:cubicBezTo>
                    <a:pt x="335" y="245"/>
                    <a:pt x="307" y="203"/>
                    <a:pt x="266" y="199"/>
                  </a:cubicBezTo>
                  <a:close/>
                </a:path>
              </a:pathLst>
            </a:custGeom>
            <a:solidFill>
              <a:srgbClr val="FF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224934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F9D91B6D-42F0-414F-82B1-169F3811052B}" type="datetime1">
              <a:rPr lang="lt-LT" smtClean="0"/>
              <a:t>2019-05-22</a:t>
            </a:fld>
            <a:endParaRPr lang="lt-LT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pavadinimas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B06C-138F-4C84-B251-3B715B0BE919}" type="slidenum">
              <a:rPr lang="lt-LT" smtClean="0"/>
              <a:t>‹#›</a:t>
            </a:fld>
            <a:endParaRPr lang="lt-LT"/>
          </a:p>
        </p:txBody>
      </p:sp>
      <p:grpSp>
        <p:nvGrpSpPr>
          <p:cNvPr id="12" name="Group 4"/>
          <p:cNvGrpSpPr>
            <a:grpSpLocks noChangeAspect="1"/>
          </p:cNvGrpSpPr>
          <p:nvPr userDrawn="1"/>
        </p:nvGrpSpPr>
        <p:grpSpPr bwMode="auto">
          <a:xfrm>
            <a:off x="8420100" y="93686"/>
            <a:ext cx="723900" cy="677863"/>
            <a:chOff x="5304" y="0"/>
            <a:chExt cx="456" cy="427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304" y="0"/>
              <a:ext cx="456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14" name="Freeform 5"/>
            <p:cNvSpPr>
              <a:spLocks/>
            </p:cNvSpPr>
            <p:nvPr userDrawn="1"/>
          </p:nvSpPr>
          <p:spPr bwMode="auto">
            <a:xfrm>
              <a:off x="5304" y="-58"/>
              <a:ext cx="463" cy="527"/>
            </a:xfrm>
            <a:custGeom>
              <a:avLst/>
              <a:gdLst>
                <a:gd name="T0" fmla="*/ 0 w 1013"/>
                <a:gd name="T1" fmla="*/ 1163 h 1163"/>
                <a:gd name="T2" fmla="*/ 0 w 1013"/>
                <a:gd name="T3" fmla="*/ 1163 h 1163"/>
                <a:gd name="T4" fmla="*/ 1013 w 1013"/>
                <a:gd name="T5" fmla="*/ 1163 h 1163"/>
                <a:gd name="T6" fmla="*/ 1013 w 1013"/>
                <a:gd name="T7" fmla="*/ 0 h 1163"/>
                <a:gd name="T8" fmla="*/ 0 w 1013"/>
                <a:gd name="T9" fmla="*/ 0 h 1163"/>
                <a:gd name="T10" fmla="*/ 0 w 1013"/>
                <a:gd name="T11" fmla="*/ 1163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1163">
                  <a:moveTo>
                    <a:pt x="0" y="1163"/>
                  </a:moveTo>
                  <a:lnTo>
                    <a:pt x="0" y="1163"/>
                  </a:lnTo>
                  <a:lnTo>
                    <a:pt x="1013" y="1163"/>
                  </a:lnTo>
                  <a:lnTo>
                    <a:pt x="1013" y="0"/>
                  </a:lnTo>
                  <a:lnTo>
                    <a:pt x="0" y="0"/>
                  </a:lnTo>
                  <a:lnTo>
                    <a:pt x="0" y="1163"/>
                  </a:lnTo>
                  <a:close/>
                </a:path>
              </a:pathLst>
            </a:custGeom>
            <a:solidFill>
              <a:srgbClr val="12865D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15" name="Freeform 6"/>
            <p:cNvSpPr>
              <a:spLocks noEditPoints="1"/>
            </p:cNvSpPr>
            <p:nvPr userDrawn="1"/>
          </p:nvSpPr>
          <p:spPr bwMode="auto">
            <a:xfrm>
              <a:off x="5460" y="117"/>
              <a:ext cx="153" cy="177"/>
            </a:xfrm>
            <a:custGeom>
              <a:avLst/>
              <a:gdLst>
                <a:gd name="T0" fmla="*/ 228 w 335"/>
                <a:gd name="T1" fmla="*/ 342 h 391"/>
                <a:gd name="T2" fmla="*/ 228 w 335"/>
                <a:gd name="T3" fmla="*/ 342 h 391"/>
                <a:gd name="T4" fmla="*/ 213 w 335"/>
                <a:gd name="T5" fmla="*/ 344 h 391"/>
                <a:gd name="T6" fmla="*/ 158 w 335"/>
                <a:gd name="T7" fmla="*/ 344 h 391"/>
                <a:gd name="T8" fmla="*/ 158 w 335"/>
                <a:gd name="T9" fmla="*/ 304 h 391"/>
                <a:gd name="T10" fmla="*/ 212 w 335"/>
                <a:gd name="T11" fmla="*/ 308 h 391"/>
                <a:gd name="T12" fmla="*/ 213 w 335"/>
                <a:gd name="T13" fmla="*/ 258 h 391"/>
                <a:gd name="T14" fmla="*/ 158 w 335"/>
                <a:gd name="T15" fmla="*/ 256 h 391"/>
                <a:gd name="T16" fmla="*/ 158 w 335"/>
                <a:gd name="T17" fmla="*/ 93 h 391"/>
                <a:gd name="T18" fmla="*/ 189 w 335"/>
                <a:gd name="T19" fmla="*/ 93 h 391"/>
                <a:gd name="T20" fmla="*/ 189 w 335"/>
                <a:gd name="T21" fmla="*/ 93 h 391"/>
                <a:gd name="T22" fmla="*/ 247 w 335"/>
                <a:gd name="T23" fmla="*/ 110 h 391"/>
                <a:gd name="T24" fmla="*/ 257 w 335"/>
                <a:gd name="T25" fmla="*/ 125 h 391"/>
                <a:gd name="T26" fmla="*/ 259 w 335"/>
                <a:gd name="T27" fmla="*/ 138 h 391"/>
                <a:gd name="T28" fmla="*/ 259 w 335"/>
                <a:gd name="T29" fmla="*/ 138 h 391"/>
                <a:gd name="T30" fmla="*/ 259 w 335"/>
                <a:gd name="T31" fmla="*/ 138 h 391"/>
                <a:gd name="T32" fmla="*/ 250 w 335"/>
                <a:gd name="T33" fmla="*/ 164 h 391"/>
                <a:gd name="T34" fmla="*/ 199 w 335"/>
                <a:gd name="T35" fmla="*/ 181 h 391"/>
                <a:gd name="T36" fmla="*/ 194 w 335"/>
                <a:gd name="T37" fmla="*/ 181 h 391"/>
                <a:gd name="T38" fmla="*/ 194 w 335"/>
                <a:gd name="T39" fmla="*/ 223 h 391"/>
                <a:gd name="T40" fmla="*/ 229 w 335"/>
                <a:gd name="T41" fmla="*/ 226 h 391"/>
                <a:gd name="T42" fmla="*/ 277 w 335"/>
                <a:gd name="T43" fmla="*/ 284 h 391"/>
                <a:gd name="T44" fmla="*/ 228 w 335"/>
                <a:gd name="T45" fmla="*/ 342 h 391"/>
                <a:gd name="T46" fmla="*/ 103 w 335"/>
                <a:gd name="T47" fmla="*/ 258 h 391"/>
                <a:gd name="T48" fmla="*/ 103 w 335"/>
                <a:gd name="T49" fmla="*/ 258 h 391"/>
                <a:gd name="T50" fmla="*/ 56 w 335"/>
                <a:gd name="T51" fmla="*/ 263 h 391"/>
                <a:gd name="T52" fmla="*/ 56 w 335"/>
                <a:gd name="T53" fmla="*/ 97 h 391"/>
                <a:gd name="T54" fmla="*/ 103 w 335"/>
                <a:gd name="T55" fmla="*/ 93 h 391"/>
                <a:gd name="T56" fmla="*/ 103 w 335"/>
                <a:gd name="T57" fmla="*/ 258 h 391"/>
                <a:gd name="T58" fmla="*/ 266 w 335"/>
                <a:gd name="T59" fmla="*/ 199 h 391"/>
                <a:gd name="T60" fmla="*/ 266 w 335"/>
                <a:gd name="T61" fmla="*/ 199 h 391"/>
                <a:gd name="T62" fmla="*/ 271 w 335"/>
                <a:gd name="T63" fmla="*/ 196 h 391"/>
                <a:gd name="T64" fmla="*/ 278 w 335"/>
                <a:gd name="T65" fmla="*/ 193 h 391"/>
                <a:gd name="T66" fmla="*/ 312 w 335"/>
                <a:gd name="T67" fmla="*/ 129 h 391"/>
                <a:gd name="T68" fmla="*/ 282 w 335"/>
                <a:gd name="T69" fmla="*/ 69 h 391"/>
                <a:gd name="T70" fmla="*/ 212 w 335"/>
                <a:gd name="T71" fmla="*/ 47 h 391"/>
                <a:gd name="T72" fmla="*/ 158 w 335"/>
                <a:gd name="T73" fmla="*/ 45 h 391"/>
                <a:gd name="T74" fmla="*/ 158 w 335"/>
                <a:gd name="T75" fmla="*/ 1 h 391"/>
                <a:gd name="T76" fmla="*/ 98 w 335"/>
                <a:gd name="T77" fmla="*/ 3 h 391"/>
                <a:gd name="T78" fmla="*/ 101 w 335"/>
                <a:gd name="T79" fmla="*/ 46 h 391"/>
                <a:gd name="T80" fmla="*/ 0 w 335"/>
                <a:gd name="T81" fmla="*/ 57 h 391"/>
                <a:gd name="T82" fmla="*/ 1 w 335"/>
                <a:gd name="T83" fmla="*/ 312 h 391"/>
                <a:gd name="T84" fmla="*/ 101 w 335"/>
                <a:gd name="T85" fmla="*/ 305 h 391"/>
                <a:gd name="T86" fmla="*/ 96 w 335"/>
                <a:gd name="T87" fmla="*/ 390 h 391"/>
                <a:gd name="T88" fmla="*/ 210 w 335"/>
                <a:gd name="T89" fmla="*/ 390 h 391"/>
                <a:gd name="T90" fmla="*/ 334 w 335"/>
                <a:gd name="T91" fmla="*/ 285 h 391"/>
                <a:gd name="T92" fmla="*/ 266 w 335"/>
                <a:gd name="T93" fmla="*/ 19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5" h="391">
                  <a:moveTo>
                    <a:pt x="228" y="342"/>
                  </a:moveTo>
                  <a:lnTo>
                    <a:pt x="228" y="342"/>
                  </a:lnTo>
                  <a:cubicBezTo>
                    <a:pt x="224" y="343"/>
                    <a:pt x="219" y="344"/>
                    <a:pt x="213" y="344"/>
                  </a:cubicBezTo>
                  <a:cubicBezTo>
                    <a:pt x="190" y="344"/>
                    <a:pt x="183" y="343"/>
                    <a:pt x="158" y="344"/>
                  </a:cubicBezTo>
                  <a:lnTo>
                    <a:pt x="158" y="304"/>
                  </a:lnTo>
                  <a:cubicBezTo>
                    <a:pt x="177" y="304"/>
                    <a:pt x="193" y="305"/>
                    <a:pt x="212" y="308"/>
                  </a:cubicBezTo>
                  <a:lnTo>
                    <a:pt x="213" y="258"/>
                  </a:lnTo>
                  <a:cubicBezTo>
                    <a:pt x="196" y="257"/>
                    <a:pt x="175" y="255"/>
                    <a:pt x="158" y="256"/>
                  </a:cubicBezTo>
                  <a:lnTo>
                    <a:pt x="158" y="93"/>
                  </a:lnTo>
                  <a:cubicBezTo>
                    <a:pt x="169" y="93"/>
                    <a:pt x="179" y="93"/>
                    <a:pt x="189" y="93"/>
                  </a:cubicBezTo>
                  <a:cubicBezTo>
                    <a:pt x="189" y="93"/>
                    <a:pt x="189" y="93"/>
                    <a:pt x="189" y="93"/>
                  </a:cubicBezTo>
                  <a:cubicBezTo>
                    <a:pt x="208" y="94"/>
                    <a:pt x="234" y="97"/>
                    <a:pt x="247" y="110"/>
                  </a:cubicBezTo>
                  <a:cubicBezTo>
                    <a:pt x="252" y="114"/>
                    <a:pt x="255" y="119"/>
                    <a:pt x="257" y="125"/>
                  </a:cubicBezTo>
                  <a:cubicBezTo>
                    <a:pt x="259" y="129"/>
                    <a:pt x="259" y="133"/>
                    <a:pt x="259" y="138"/>
                  </a:cubicBezTo>
                  <a:lnTo>
                    <a:pt x="259" y="138"/>
                  </a:lnTo>
                  <a:lnTo>
                    <a:pt x="259" y="138"/>
                  </a:lnTo>
                  <a:cubicBezTo>
                    <a:pt x="259" y="148"/>
                    <a:pt x="256" y="157"/>
                    <a:pt x="250" y="164"/>
                  </a:cubicBezTo>
                  <a:cubicBezTo>
                    <a:pt x="239" y="177"/>
                    <a:pt x="219" y="181"/>
                    <a:pt x="199" y="181"/>
                  </a:cubicBezTo>
                  <a:cubicBezTo>
                    <a:pt x="197" y="181"/>
                    <a:pt x="196" y="181"/>
                    <a:pt x="194" y="181"/>
                  </a:cubicBezTo>
                  <a:lnTo>
                    <a:pt x="194" y="223"/>
                  </a:lnTo>
                  <a:cubicBezTo>
                    <a:pt x="206" y="223"/>
                    <a:pt x="217" y="223"/>
                    <a:pt x="229" y="226"/>
                  </a:cubicBezTo>
                  <a:cubicBezTo>
                    <a:pt x="257" y="231"/>
                    <a:pt x="277" y="255"/>
                    <a:pt x="277" y="284"/>
                  </a:cubicBezTo>
                  <a:cubicBezTo>
                    <a:pt x="277" y="313"/>
                    <a:pt x="256" y="337"/>
                    <a:pt x="228" y="342"/>
                  </a:cubicBezTo>
                  <a:close/>
                  <a:moveTo>
                    <a:pt x="103" y="258"/>
                  </a:moveTo>
                  <a:lnTo>
                    <a:pt x="103" y="258"/>
                  </a:lnTo>
                  <a:cubicBezTo>
                    <a:pt x="88" y="259"/>
                    <a:pt x="69" y="261"/>
                    <a:pt x="56" y="263"/>
                  </a:cubicBezTo>
                  <a:lnTo>
                    <a:pt x="56" y="97"/>
                  </a:lnTo>
                  <a:cubicBezTo>
                    <a:pt x="72" y="96"/>
                    <a:pt x="87" y="94"/>
                    <a:pt x="103" y="93"/>
                  </a:cubicBezTo>
                  <a:cubicBezTo>
                    <a:pt x="105" y="151"/>
                    <a:pt x="105" y="201"/>
                    <a:pt x="103" y="258"/>
                  </a:cubicBezTo>
                  <a:close/>
                  <a:moveTo>
                    <a:pt x="266" y="199"/>
                  </a:moveTo>
                  <a:lnTo>
                    <a:pt x="266" y="199"/>
                  </a:lnTo>
                  <a:cubicBezTo>
                    <a:pt x="268" y="198"/>
                    <a:pt x="269" y="197"/>
                    <a:pt x="271" y="196"/>
                  </a:cubicBezTo>
                  <a:cubicBezTo>
                    <a:pt x="273" y="195"/>
                    <a:pt x="276" y="194"/>
                    <a:pt x="278" y="193"/>
                  </a:cubicBezTo>
                  <a:cubicBezTo>
                    <a:pt x="298" y="179"/>
                    <a:pt x="312" y="156"/>
                    <a:pt x="312" y="129"/>
                  </a:cubicBezTo>
                  <a:cubicBezTo>
                    <a:pt x="312" y="104"/>
                    <a:pt x="300" y="83"/>
                    <a:pt x="282" y="69"/>
                  </a:cubicBezTo>
                  <a:cubicBezTo>
                    <a:pt x="262" y="54"/>
                    <a:pt x="235" y="50"/>
                    <a:pt x="212" y="47"/>
                  </a:cubicBezTo>
                  <a:cubicBezTo>
                    <a:pt x="194" y="46"/>
                    <a:pt x="176" y="45"/>
                    <a:pt x="158" y="45"/>
                  </a:cubicBezTo>
                  <a:lnTo>
                    <a:pt x="158" y="1"/>
                  </a:lnTo>
                  <a:cubicBezTo>
                    <a:pt x="135" y="0"/>
                    <a:pt x="117" y="1"/>
                    <a:pt x="98" y="3"/>
                  </a:cubicBezTo>
                  <a:cubicBezTo>
                    <a:pt x="99" y="17"/>
                    <a:pt x="101" y="33"/>
                    <a:pt x="101" y="46"/>
                  </a:cubicBezTo>
                  <a:cubicBezTo>
                    <a:pt x="67" y="48"/>
                    <a:pt x="33" y="52"/>
                    <a:pt x="0" y="57"/>
                  </a:cubicBezTo>
                  <a:cubicBezTo>
                    <a:pt x="6" y="142"/>
                    <a:pt x="6" y="227"/>
                    <a:pt x="1" y="312"/>
                  </a:cubicBezTo>
                  <a:cubicBezTo>
                    <a:pt x="34" y="308"/>
                    <a:pt x="70" y="305"/>
                    <a:pt x="101" y="305"/>
                  </a:cubicBezTo>
                  <a:cubicBezTo>
                    <a:pt x="101" y="333"/>
                    <a:pt x="99" y="361"/>
                    <a:pt x="96" y="390"/>
                  </a:cubicBezTo>
                  <a:cubicBezTo>
                    <a:pt x="148" y="387"/>
                    <a:pt x="178" y="389"/>
                    <a:pt x="210" y="390"/>
                  </a:cubicBezTo>
                  <a:cubicBezTo>
                    <a:pt x="282" y="391"/>
                    <a:pt x="332" y="345"/>
                    <a:pt x="334" y="285"/>
                  </a:cubicBezTo>
                  <a:cubicBezTo>
                    <a:pt x="335" y="245"/>
                    <a:pt x="307" y="203"/>
                    <a:pt x="266" y="199"/>
                  </a:cubicBezTo>
                  <a:close/>
                </a:path>
              </a:pathLst>
            </a:custGeom>
            <a:solidFill>
              <a:srgbClr val="FF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247575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90B2F0-06B2-2442-895A-68E1821AF0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6883" y="0"/>
            <a:ext cx="228711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875C"/>
                </a:solidFill>
              </a:defRPr>
            </a:lvl1pPr>
          </a:lstStyle>
          <a:p>
            <a:fld id="{1118F968-8F91-415F-B2F7-AC83D306758F}" type="datetime1">
              <a:rPr lang="lt-LT" smtClean="0"/>
              <a:t>2019-05-22</a:t>
            </a:fld>
            <a:endParaRPr lang="lt-L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875C"/>
                </a:solidFill>
              </a:defRPr>
            </a:lvl1pPr>
          </a:lstStyle>
          <a:p>
            <a:r>
              <a:rPr lang="lt-LT" smtClean="0"/>
              <a:t>pavadinimas</a:t>
            </a: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875C"/>
                </a:solidFill>
              </a:defRPr>
            </a:lvl1pPr>
          </a:lstStyle>
          <a:p>
            <a:fld id="{F826B06C-138F-4C84-B251-3B715B0BE919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188" y="2139950"/>
            <a:ext cx="1584325" cy="1368425"/>
          </a:xfrm>
        </p:spPr>
        <p:txBody>
          <a:bodyPr/>
          <a:lstStyle>
            <a:lvl1pPr marL="0" indent="0">
              <a:buNone/>
              <a:defRPr>
                <a:solidFill>
                  <a:srgbClr val="00875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411760" y="2139702"/>
            <a:ext cx="1584325" cy="1368425"/>
          </a:xfrm>
        </p:spPr>
        <p:txBody>
          <a:bodyPr/>
          <a:lstStyle>
            <a:lvl1pPr marL="0" indent="0">
              <a:buNone/>
              <a:defRPr>
                <a:solidFill>
                  <a:srgbClr val="00875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283968" y="2139702"/>
            <a:ext cx="1584325" cy="1368425"/>
          </a:xfrm>
        </p:spPr>
        <p:txBody>
          <a:bodyPr/>
          <a:lstStyle>
            <a:lvl1pPr marL="0" indent="0">
              <a:buNone/>
              <a:defRPr>
                <a:solidFill>
                  <a:srgbClr val="00875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2" name="Group 4"/>
          <p:cNvGrpSpPr>
            <a:grpSpLocks noChangeAspect="1"/>
          </p:cNvGrpSpPr>
          <p:nvPr userDrawn="1"/>
        </p:nvGrpSpPr>
        <p:grpSpPr bwMode="auto">
          <a:xfrm>
            <a:off x="8420100" y="93686"/>
            <a:ext cx="723900" cy="677863"/>
            <a:chOff x="5304" y="0"/>
            <a:chExt cx="456" cy="427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304" y="0"/>
              <a:ext cx="456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16" name="Freeform 5"/>
            <p:cNvSpPr>
              <a:spLocks/>
            </p:cNvSpPr>
            <p:nvPr userDrawn="1"/>
          </p:nvSpPr>
          <p:spPr bwMode="auto">
            <a:xfrm>
              <a:off x="5304" y="-58"/>
              <a:ext cx="463" cy="527"/>
            </a:xfrm>
            <a:custGeom>
              <a:avLst/>
              <a:gdLst>
                <a:gd name="T0" fmla="*/ 0 w 1013"/>
                <a:gd name="T1" fmla="*/ 1163 h 1163"/>
                <a:gd name="T2" fmla="*/ 0 w 1013"/>
                <a:gd name="T3" fmla="*/ 1163 h 1163"/>
                <a:gd name="T4" fmla="*/ 1013 w 1013"/>
                <a:gd name="T5" fmla="*/ 1163 h 1163"/>
                <a:gd name="T6" fmla="*/ 1013 w 1013"/>
                <a:gd name="T7" fmla="*/ 0 h 1163"/>
                <a:gd name="T8" fmla="*/ 0 w 1013"/>
                <a:gd name="T9" fmla="*/ 0 h 1163"/>
                <a:gd name="T10" fmla="*/ 0 w 1013"/>
                <a:gd name="T11" fmla="*/ 1163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1163">
                  <a:moveTo>
                    <a:pt x="0" y="1163"/>
                  </a:moveTo>
                  <a:lnTo>
                    <a:pt x="0" y="1163"/>
                  </a:lnTo>
                  <a:lnTo>
                    <a:pt x="1013" y="1163"/>
                  </a:lnTo>
                  <a:lnTo>
                    <a:pt x="1013" y="0"/>
                  </a:lnTo>
                  <a:lnTo>
                    <a:pt x="0" y="0"/>
                  </a:lnTo>
                  <a:lnTo>
                    <a:pt x="0" y="1163"/>
                  </a:lnTo>
                  <a:close/>
                </a:path>
              </a:pathLst>
            </a:custGeom>
            <a:solidFill>
              <a:srgbClr val="12865D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17" name="Freeform 6"/>
            <p:cNvSpPr>
              <a:spLocks noEditPoints="1"/>
            </p:cNvSpPr>
            <p:nvPr userDrawn="1"/>
          </p:nvSpPr>
          <p:spPr bwMode="auto">
            <a:xfrm>
              <a:off x="5460" y="117"/>
              <a:ext cx="153" cy="177"/>
            </a:xfrm>
            <a:custGeom>
              <a:avLst/>
              <a:gdLst>
                <a:gd name="T0" fmla="*/ 228 w 335"/>
                <a:gd name="T1" fmla="*/ 342 h 391"/>
                <a:gd name="T2" fmla="*/ 228 w 335"/>
                <a:gd name="T3" fmla="*/ 342 h 391"/>
                <a:gd name="T4" fmla="*/ 213 w 335"/>
                <a:gd name="T5" fmla="*/ 344 h 391"/>
                <a:gd name="T6" fmla="*/ 158 w 335"/>
                <a:gd name="T7" fmla="*/ 344 h 391"/>
                <a:gd name="T8" fmla="*/ 158 w 335"/>
                <a:gd name="T9" fmla="*/ 304 h 391"/>
                <a:gd name="T10" fmla="*/ 212 w 335"/>
                <a:gd name="T11" fmla="*/ 308 h 391"/>
                <a:gd name="T12" fmla="*/ 213 w 335"/>
                <a:gd name="T13" fmla="*/ 258 h 391"/>
                <a:gd name="T14" fmla="*/ 158 w 335"/>
                <a:gd name="T15" fmla="*/ 256 h 391"/>
                <a:gd name="T16" fmla="*/ 158 w 335"/>
                <a:gd name="T17" fmla="*/ 93 h 391"/>
                <a:gd name="T18" fmla="*/ 189 w 335"/>
                <a:gd name="T19" fmla="*/ 93 h 391"/>
                <a:gd name="T20" fmla="*/ 189 w 335"/>
                <a:gd name="T21" fmla="*/ 93 h 391"/>
                <a:gd name="T22" fmla="*/ 247 w 335"/>
                <a:gd name="T23" fmla="*/ 110 h 391"/>
                <a:gd name="T24" fmla="*/ 257 w 335"/>
                <a:gd name="T25" fmla="*/ 125 h 391"/>
                <a:gd name="T26" fmla="*/ 259 w 335"/>
                <a:gd name="T27" fmla="*/ 138 h 391"/>
                <a:gd name="T28" fmla="*/ 259 w 335"/>
                <a:gd name="T29" fmla="*/ 138 h 391"/>
                <a:gd name="T30" fmla="*/ 259 w 335"/>
                <a:gd name="T31" fmla="*/ 138 h 391"/>
                <a:gd name="T32" fmla="*/ 250 w 335"/>
                <a:gd name="T33" fmla="*/ 164 h 391"/>
                <a:gd name="T34" fmla="*/ 199 w 335"/>
                <a:gd name="T35" fmla="*/ 181 h 391"/>
                <a:gd name="T36" fmla="*/ 194 w 335"/>
                <a:gd name="T37" fmla="*/ 181 h 391"/>
                <a:gd name="T38" fmla="*/ 194 w 335"/>
                <a:gd name="T39" fmla="*/ 223 h 391"/>
                <a:gd name="T40" fmla="*/ 229 w 335"/>
                <a:gd name="T41" fmla="*/ 226 h 391"/>
                <a:gd name="T42" fmla="*/ 277 w 335"/>
                <a:gd name="T43" fmla="*/ 284 h 391"/>
                <a:gd name="T44" fmla="*/ 228 w 335"/>
                <a:gd name="T45" fmla="*/ 342 h 391"/>
                <a:gd name="T46" fmla="*/ 103 w 335"/>
                <a:gd name="T47" fmla="*/ 258 h 391"/>
                <a:gd name="T48" fmla="*/ 103 w 335"/>
                <a:gd name="T49" fmla="*/ 258 h 391"/>
                <a:gd name="T50" fmla="*/ 56 w 335"/>
                <a:gd name="T51" fmla="*/ 263 h 391"/>
                <a:gd name="T52" fmla="*/ 56 w 335"/>
                <a:gd name="T53" fmla="*/ 97 h 391"/>
                <a:gd name="T54" fmla="*/ 103 w 335"/>
                <a:gd name="T55" fmla="*/ 93 h 391"/>
                <a:gd name="T56" fmla="*/ 103 w 335"/>
                <a:gd name="T57" fmla="*/ 258 h 391"/>
                <a:gd name="T58" fmla="*/ 266 w 335"/>
                <a:gd name="T59" fmla="*/ 199 h 391"/>
                <a:gd name="T60" fmla="*/ 266 w 335"/>
                <a:gd name="T61" fmla="*/ 199 h 391"/>
                <a:gd name="T62" fmla="*/ 271 w 335"/>
                <a:gd name="T63" fmla="*/ 196 h 391"/>
                <a:gd name="T64" fmla="*/ 278 w 335"/>
                <a:gd name="T65" fmla="*/ 193 h 391"/>
                <a:gd name="T66" fmla="*/ 312 w 335"/>
                <a:gd name="T67" fmla="*/ 129 h 391"/>
                <a:gd name="T68" fmla="*/ 282 w 335"/>
                <a:gd name="T69" fmla="*/ 69 h 391"/>
                <a:gd name="T70" fmla="*/ 212 w 335"/>
                <a:gd name="T71" fmla="*/ 47 h 391"/>
                <a:gd name="T72" fmla="*/ 158 w 335"/>
                <a:gd name="T73" fmla="*/ 45 h 391"/>
                <a:gd name="T74" fmla="*/ 158 w 335"/>
                <a:gd name="T75" fmla="*/ 1 h 391"/>
                <a:gd name="T76" fmla="*/ 98 w 335"/>
                <a:gd name="T77" fmla="*/ 3 h 391"/>
                <a:gd name="T78" fmla="*/ 101 w 335"/>
                <a:gd name="T79" fmla="*/ 46 h 391"/>
                <a:gd name="T80" fmla="*/ 0 w 335"/>
                <a:gd name="T81" fmla="*/ 57 h 391"/>
                <a:gd name="T82" fmla="*/ 1 w 335"/>
                <a:gd name="T83" fmla="*/ 312 h 391"/>
                <a:gd name="T84" fmla="*/ 101 w 335"/>
                <a:gd name="T85" fmla="*/ 305 h 391"/>
                <a:gd name="T86" fmla="*/ 96 w 335"/>
                <a:gd name="T87" fmla="*/ 390 h 391"/>
                <a:gd name="T88" fmla="*/ 210 w 335"/>
                <a:gd name="T89" fmla="*/ 390 h 391"/>
                <a:gd name="T90" fmla="*/ 334 w 335"/>
                <a:gd name="T91" fmla="*/ 285 h 391"/>
                <a:gd name="T92" fmla="*/ 266 w 335"/>
                <a:gd name="T93" fmla="*/ 19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5" h="391">
                  <a:moveTo>
                    <a:pt x="228" y="342"/>
                  </a:moveTo>
                  <a:lnTo>
                    <a:pt x="228" y="342"/>
                  </a:lnTo>
                  <a:cubicBezTo>
                    <a:pt x="224" y="343"/>
                    <a:pt x="219" y="344"/>
                    <a:pt x="213" y="344"/>
                  </a:cubicBezTo>
                  <a:cubicBezTo>
                    <a:pt x="190" y="344"/>
                    <a:pt x="183" y="343"/>
                    <a:pt x="158" y="344"/>
                  </a:cubicBezTo>
                  <a:lnTo>
                    <a:pt x="158" y="304"/>
                  </a:lnTo>
                  <a:cubicBezTo>
                    <a:pt x="177" y="304"/>
                    <a:pt x="193" y="305"/>
                    <a:pt x="212" y="308"/>
                  </a:cubicBezTo>
                  <a:lnTo>
                    <a:pt x="213" y="258"/>
                  </a:lnTo>
                  <a:cubicBezTo>
                    <a:pt x="196" y="257"/>
                    <a:pt x="175" y="255"/>
                    <a:pt x="158" y="256"/>
                  </a:cubicBezTo>
                  <a:lnTo>
                    <a:pt x="158" y="93"/>
                  </a:lnTo>
                  <a:cubicBezTo>
                    <a:pt x="169" y="93"/>
                    <a:pt x="179" y="93"/>
                    <a:pt x="189" y="93"/>
                  </a:cubicBezTo>
                  <a:cubicBezTo>
                    <a:pt x="189" y="93"/>
                    <a:pt x="189" y="93"/>
                    <a:pt x="189" y="93"/>
                  </a:cubicBezTo>
                  <a:cubicBezTo>
                    <a:pt x="208" y="94"/>
                    <a:pt x="234" y="97"/>
                    <a:pt x="247" y="110"/>
                  </a:cubicBezTo>
                  <a:cubicBezTo>
                    <a:pt x="252" y="114"/>
                    <a:pt x="255" y="119"/>
                    <a:pt x="257" y="125"/>
                  </a:cubicBezTo>
                  <a:cubicBezTo>
                    <a:pt x="259" y="129"/>
                    <a:pt x="259" y="133"/>
                    <a:pt x="259" y="138"/>
                  </a:cubicBezTo>
                  <a:lnTo>
                    <a:pt x="259" y="138"/>
                  </a:lnTo>
                  <a:lnTo>
                    <a:pt x="259" y="138"/>
                  </a:lnTo>
                  <a:cubicBezTo>
                    <a:pt x="259" y="148"/>
                    <a:pt x="256" y="157"/>
                    <a:pt x="250" y="164"/>
                  </a:cubicBezTo>
                  <a:cubicBezTo>
                    <a:pt x="239" y="177"/>
                    <a:pt x="219" y="181"/>
                    <a:pt x="199" y="181"/>
                  </a:cubicBezTo>
                  <a:cubicBezTo>
                    <a:pt x="197" y="181"/>
                    <a:pt x="196" y="181"/>
                    <a:pt x="194" y="181"/>
                  </a:cubicBezTo>
                  <a:lnTo>
                    <a:pt x="194" y="223"/>
                  </a:lnTo>
                  <a:cubicBezTo>
                    <a:pt x="206" y="223"/>
                    <a:pt x="217" y="223"/>
                    <a:pt x="229" y="226"/>
                  </a:cubicBezTo>
                  <a:cubicBezTo>
                    <a:pt x="257" y="231"/>
                    <a:pt x="277" y="255"/>
                    <a:pt x="277" y="284"/>
                  </a:cubicBezTo>
                  <a:cubicBezTo>
                    <a:pt x="277" y="313"/>
                    <a:pt x="256" y="337"/>
                    <a:pt x="228" y="342"/>
                  </a:cubicBezTo>
                  <a:close/>
                  <a:moveTo>
                    <a:pt x="103" y="258"/>
                  </a:moveTo>
                  <a:lnTo>
                    <a:pt x="103" y="258"/>
                  </a:lnTo>
                  <a:cubicBezTo>
                    <a:pt x="88" y="259"/>
                    <a:pt x="69" y="261"/>
                    <a:pt x="56" y="263"/>
                  </a:cubicBezTo>
                  <a:lnTo>
                    <a:pt x="56" y="97"/>
                  </a:lnTo>
                  <a:cubicBezTo>
                    <a:pt x="72" y="96"/>
                    <a:pt x="87" y="94"/>
                    <a:pt x="103" y="93"/>
                  </a:cubicBezTo>
                  <a:cubicBezTo>
                    <a:pt x="105" y="151"/>
                    <a:pt x="105" y="201"/>
                    <a:pt x="103" y="258"/>
                  </a:cubicBezTo>
                  <a:close/>
                  <a:moveTo>
                    <a:pt x="266" y="199"/>
                  </a:moveTo>
                  <a:lnTo>
                    <a:pt x="266" y="199"/>
                  </a:lnTo>
                  <a:cubicBezTo>
                    <a:pt x="268" y="198"/>
                    <a:pt x="269" y="197"/>
                    <a:pt x="271" y="196"/>
                  </a:cubicBezTo>
                  <a:cubicBezTo>
                    <a:pt x="273" y="195"/>
                    <a:pt x="276" y="194"/>
                    <a:pt x="278" y="193"/>
                  </a:cubicBezTo>
                  <a:cubicBezTo>
                    <a:pt x="298" y="179"/>
                    <a:pt x="312" y="156"/>
                    <a:pt x="312" y="129"/>
                  </a:cubicBezTo>
                  <a:cubicBezTo>
                    <a:pt x="312" y="104"/>
                    <a:pt x="300" y="83"/>
                    <a:pt x="282" y="69"/>
                  </a:cubicBezTo>
                  <a:cubicBezTo>
                    <a:pt x="262" y="54"/>
                    <a:pt x="235" y="50"/>
                    <a:pt x="212" y="47"/>
                  </a:cubicBezTo>
                  <a:cubicBezTo>
                    <a:pt x="194" y="46"/>
                    <a:pt x="176" y="45"/>
                    <a:pt x="158" y="45"/>
                  </a:cubicBezTo>
                  <a:lnTo>
                    <a:pt x="158" y="1"/>
                  </a:lnTo>
                  <a:cubicBezTo>
                    <a:pt x="135" y="0"/>
                    <a:pt x="117" y="1"/>
                    <a:pt x="98" y="3"/>
                  </a:cubicBezTo>
                  <a:cubicBezTo>
                    <a:pt x="99" y="17"/>
                    <a:pt x="101" y="33"/>
                    <a:pt x="101" y="46"/>
                  </a:cubicBezTo>
                  <a:cubicBezTo>
                    <a:pt x="67" y="48"/>
                    <a:pt x="33" y="52"/>
                    <a:pt x="0" y="57"/>
                  </a:cubicBezTo>
                  <a:cubicBezTo>
                    <a:pt x="6" y="142"/>
                    <a:pt x="6" y="227"/>
                    <a:pt x="1" y="312"/>
                  </a:cubicBezTo>
                  <a:cubicBezTo>
                    <a:pt x="34" y="308"/>
                    <a:pt x="70" y="305"/>
                    <a:pt x="101" y="305"/>
                  </a:cubicBezTo>
                  <a:cubicBezTo>
                    <a:pt x="101" y="333"/>
                    <a:pt x="99" y="361"/>
                    <a:pt x="96" y="390"/>
                  </a:cubicBezTo>
                  <a:cubicBezTo>
                    <a:pt x="148" y="387"/>
                    <a:pt x="178" y="389"/>
                    <a:pt x="210" y="390"/>
                  </a:cubicBezTo>
                  <a:cubicBezTo>
                    <a:pt x="282" y="391"/>
                    <a:pt x="332" y="345"/>
                    <a:pt x="334" y="285"/>
                  </a:cubicBezTo>
                  <a:cubicBezTo>
                    <a:pt x="335" y="245"/>
                    <a:pt x="307" y="203"/>
                    <a:pt x="266" y="199"/>
                  </a:cubicBezTo>
                  <a:close/>
                </a:path>
              </a:pathLst>
            </a:custGeom>
            <a:solidFill>
              <a:srgbClr val="FF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2174144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rgbClr val="128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F7E88E-67E9-4201-A0A2-6936E67733F1}" type="datetime1">
              <a:rPr lang="lt-LT" smtClean="0"/>
              <a:t>2019-05-22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lt-LT" smtClean="0"/>
              <a:t>pavadinimas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26B06C-138F-4C84-B251-3B715B0BE919}" type="slidenum">
              <a:rPr lang="lt-LT" smtClean="0"/>
              <a:pPr/>
              <a:t>‹#›</a:t>
            </a:fld>
            <a:endParaRPr lang="lt-LT"/>
          </a:p>
        </p:txBody>
      </p:sp>
      <p:grpSp>
        <p:nvGrpSpPr>
          <p:cNvPr id="16" name="Group 4"/>
          <p:cNvGrpSpPr>
            <a:grpSpLocks noChangeAspect="1"/>
          </p:cNvGrpSpPr>
          <p:nvPr userDrawn="1"/>
        </p:nvGrpSpPr>
        <p:grpSpPr bwMode="auto">
          <a:xfrm>
            <a:off x="8420100" y="93686"/>
            <a:ext cx="723900" cy="677863"/>
            <a:chOff x="5304" y="0"/>
            <a:chExt cx="456" cy="427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304" y="0"/>
              <a:ext cx="456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18" name="Freeform 5"/>
            <p:cNvSpPr>
              <a:spLocks/>
            </p:cNvSpPr>
            <p:nvPr userDrawn="1"/>
          </p:nvSpPr>
          <p:spPr bwMode="auto">
            <a:xfrm>
              <a:off x="5304" y="-58"/>
              <a:ext cx="463" cy="527"/>
            </a:xfrm>
            <a:custGeom>
              <a:avLst/>
              <a:gdLst>
                <a:gd name="T0" fmla="*/ 0 w 1013"/>
                <a:gd name="T1" fmla="*/ 1163 h 1163"/>
                <a:gd name="T2" fmla="*/ 0 w 1013"/>
                <a:gd name="T3" fmla="*/ 1163 h 1163"/>
                <a:gd name="T4" fmla="*/ 1013 w 1013"/>
                <a:gd name="T5" fmla="*/ 1163 h 1163"/>
                <a:gd name="T6" fmla="*/ 1013 w 1013"/>
                <a:gd name="T7" fmla="*/ 0 h 1163"/>
                <a:gd name="T8" fmla="*/ 0 w 1013"/>
                <a:gd name="T9" fmla="*/ 0 h 1163"/>
                <a:gd name="T10" fmla="*/ 0 w 1013"/>
                <a:gd name="T11" fmla="*/ 1163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1163">
                  <a:moveTo>
                    <a:pt x="0" y="1163"/>
                  </a:moveTo>
                  <a:lnTo>
                    <a:pt x="0" y="1163"/>
                  </a:lnTo>
                  <a:lnTo>
                    <a:pt x="1013" y="1163"/>
                  </a:lnTo>
                  <a:lnTo>
                    <a:pt x="1013" y="0"/>
                  </a:lnTo>
                  <a:lnTo>
                    <a:pt x="0" y="0"/>
                  </a:lnTo>
                  <a:lnTo>
                    <a:pt x="0" y="1163"/>
                  </a:lnTo>
                  <a:close/>
                </a:path>
              </a:pathLst>
            </a:custGeom>
            <a:solidFill>
              <a:srgbClr val="12865D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19" name="Freeform 6"/>
            <p:cNvSpPr>
              <a:spLocks noEditPoints="1"/>
            </p:cNvSpPr>
            <p:nvPr userDrawn="1"/>
          </p:nvSpPr>
          <p:spPr bwMode="auto">
            <a:xfrm>
              <a:off x="5460" y="117"/>
              <a:ext cx="153" cy="177"/>
            </a:xfrm>
            <a:custGeom>
              <a:avLst/>
              <a:gdLst>
                <a:gd name="T0" fmla="*/ 228 w 335"/>
                <a:gd name="T1" fmla="*/ 342 h 391"/>
                <a:gd name="T2" fmla="*/ 228 w 335"/>
                <a:gd name="T3" fmla="*/ 342 h 391"/>
                <a:gd name="T4" fmla="*/ 213 w 335"/>
                <a:gd name="T5" fmla="*/ 344 h 391"/>
                <a:gd name="T6" fmla="*/ 158 w 335"/>
                <a:gd name="T7" fmla="*/ 344 h 391"/>
                <a:gd name="T8" fmla="*/ 158 w 335"/>
                <a:gd name="T9" fmla="*/ 304 h 391"/>
                <a:gd name="T10" fmla="*/ 212 w 335"/>
                <a:gd name="T11" fmla="*/ 308 h 391"/>
                <a:gd name="T12" fmla="*/ 213 w 335"/>
                <a:gd name="T13" fmla="*/ 258 h 391"/>
                <a:gd name="T14" fmla="*/ 158 w 335"/>
                <a:gd name="T15" fmla="*/ 256 h 391"/>
                <a:gd name="T16" fmla="*/ 158 w 335"/>
                <a:gd name="T17" fmla="*/ 93 h 391"/>
                <a:gd name="T18" fmla="*/ 189 w 335"/>
                <a:gd name="T19" fmla="*/ 93 h 391"/>
                <a:gd name="T20" fmla="*/ 189 w 335"/>
                <a:gd name="T21" fmla="*/ 93 h 391"/>
                <a:gd name="T22" fmla="*/ 247 w 335"/>
                <a:gd name="T23" fmla="*/ 110 h 391"/>
                <a:gd name="T24" fmla="*/ 257 w 335"/>
                <a:gd name="T25" fmla="*/ 125 h 391"/>
                <a:gd name="T26" fmla="*/ 259 w 335"/>
                <a:gd name="T27" fmla="*/ 138 h 391"/>
                <a:gd name="T28" fmla="*/ 259 w 335"/>
                <a:gd name="T29" fmla="*/ 138 h 391"/>
                <a:gd name="T30" fmla="*/ 259 w 335"/>
                <a:gd name="T31" fmla="*/ 138 h 391"/>
                <a:gd name="T32" fmla="*/ 250 w 335"/>
                <a:gd name="T33" fmla="*/ 164 h 391"/>
                <a:gd name="T34" fmla="*/ 199 w 335"/>
                <a:gd name="T35" fmla="*/ 181 h 391"/>
                <a:gd name="T36" fmla="*/ 194 w 335"/>
                <a:gd name="T37" fmla="*/ 181 h 391"/>
                <a:gd name="T38" fmla="*/ 194 w 335"/>
                <a:gd name="T39" fmla="*/ 223 h 391"/>
                <a:gd name="T40" fmla="*/ 229 w 335"/>
                <a:gd name="T41" fmla="*/ 226 h 391"/>
                <a:gd name="T42" fmla="*/ 277 w 335"/>
                <a:gd name="T43" fmla="*/ 284 h 391"/>
                <a:gd name="T44" fmla="*/ 228 w 335"/>
                <a:gd name="T45" fmla="*/ 342 h 391"/>
                <a:gd name="T46" fmla="*/ 103 w 335"/>
                <a:gd name="T47" fmla="*/ 258 h 391"/>
                <a:gd name="T48" fmla="*/ 103 w 335"/>
                <a:gd name="T49" fmla="*/ 258 h 391"/>
                <a:gd name="T50" fmla="*/ 56 w 335"/>
                <a:gd name="T51" fmla="*/ 263 h 391"/>
                <a:gd name="T52" fmla="*/ 56 w 335"/>
                <a:gd name="T53" fmla="*/ 97 h 391"/>
                <a:gd name="T54" fmla="*/ 103 w 335"/>
                <a:gd name="T55" fmla="*/ 93 h 391"/>
                <a:gd name="T56" fmla="*/ 103 w 335"/>
                <a:gd name="T57" fmla="*/ 258 h 391"/>
                <a:gd name="T58" fmla="*/ 266 w 335"/>
                <a:gd name="T59" fmla="*/ 199 h 391"/>
                <a:gd name="T60" fmla="*/ 266 w 335"/>
                <a:gd name="T61" fmla="*/ 199 h 391"/>
                <a:gd name="T62" fmla="*/ 271 w 335"/>
                <a:gd name="T63" fmla="*/ 196 h 391"/>
                <a:gd name="T64" fmla="*/ 278 w 335"/>
                <a:gd name="T65" fmla="*/ 193 h 391"/>
                <a:gd name="T66" fmla="*/ 312 w 335"/>
                <a:gd name="T67" fmla="*/ 129 h 391"/>
                <a:gd name="T68" fmla="*/ 282 w 335"/>
                <a:gd name="T69" fmla="*/ 69 h 391"/>
                <a:gd name="T70" fmla="*/ 212 w 335"/>
                <a:gd name="T71" fmla="*/ 47 h 391"/>
                <a:gd name="T72" fmla="*/ 158 w 335"/>
                <a:gd name="T73" fmla="*/ 45 h 391"/>
                <a:gd name="T74" fmla="*/ 158 w 335"/>
                <a:gd name="T75" fmla="*/ 1 h 391"/>
                <a:gd name="T76" fmla="*/ 98 w 335"/>
                <a:gd name="T77" fmla="*/ 3 h 391"/>
                <a:gd name="T78" fmla="*/ 101 w 335"/>
                <a:gd name="T79" fmla="*/ 46 h 391"/>
                <a:gd name="T80" fmla="*/ 0 w 335"/>
                <a:gd name="T81" fmla="*/ 57 h 391"/>
                <a:gd name="T82" fmla="*/ 1 w 335"/>
                <a:gd name="T83" fmla="*/ 312 h 391"/>
                <a:gd name="T84" fmla="*/ 101 w 335"/>
                <a:gd name="T85" fmla="*/ 305 h 391"/>
                <a:gd name="T86" fmla="*/ 96 w 335"/>
                <a:gd name="T87" fmla="*/ 390 h 391"/>
                <a:gd name="T88" fmla="*/ 210 w 335"/>
                <a:gd name="T89" fmla="*/ 390 h 391"/>
                <a:gd name="T90" fmla="*/ 334 w 335"/>
                <a:gd name="T91" fmla="*/ 285 h 391"/>
                <a:gd name="T92" fmla="*/ 266 w 335"/>
                <a:gd name="T93" fmla="*/ 19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5" h="391">
                  <a:moveTo>
                    <a:pt x="228" y="342"/>
                  </a:moveTo>
                  <a:lnTo>
                    <a:pt x="228" y="342"/>
                  </a:lnTo>
                  <a:cubicBezTo>
                    <a:pt x="224" y="343"/>
                    <a:pt x="219" y="344"/>
                    <a:pt x="213" y="344"/>
                  </a:cubicBezTo>
                  <a:cubicBezTo>
                    <a:pt x="190" y="344"/>
                    <a:pt x="183" y="343"/>
                    <a:pt x="158" y="344"/>
                  </a:cubicBezTo>
                  <a:lnTo>
                    <a:pt x="158" y="304"/>
                  </a:lnTo>
                  <a:cubicBezTo>
                    <a:pt x="177" y="304"/>
                    <a:pt x="193" y="305"/>
                    <a:pt x="212" y="308"/>
                  </a:cubicBezTo>
                  <a:lnTo>
                    <a:pt x="213" y="258"/>
                  </a:lnTo>
                  <a:cubicBezTo>
                    <a:pt x="196" y="257"/>
                    <a:pt x="175" y="255"/>
                    <a:pt x="158" y="256"/>
                  </a:cubicBezTo>
                  <a:lnTo>
                    <a:pt x="158" y="93"/>
                  </a:lnTo>
                  <a:cubicBezTo>
                    <a:pt x="169" y="93"/>
                    <a:pt x="179" y="93"/>
                    <a:pt x="189" y="93"/>
                  </a:cubicBezTo>
                  <a:cubicBezTo>
                    <a:pt x="189" y="93"/>
                    <a:pt x="189" y="93"/>
                    <a:pt x="189" y="93"/>
                  </a:cubicBezTo>
                  <a:cubicBezTo>
                    <a:pt x="208" y="94"/>
                    <a:pt x="234" y="97"/>
                    <a:pt x="247" y="110"/>
                  </a:cubicBezTo>
                  <a:cubicBezTo>
                    <a:pt x="252" y="114"/>
                    <a:pt x="255" y="119"/>
                    <a:pt x="257" y="125"/>
                  </a:cubicBezTo>
                  <a:cubicBezTo>
                    <a:pt x="259" y="129"/>
                    <a:pt x="259" y="133"/>
                    <a:pt x="259" y="138"/>
                  </a:cubicBezTo>
                  <a:lnTo>
                    <a:pt x="259" y="138"/>
                  </a:lnTo>
                  <a:lnTo>
                    <a:pt x="259" y="138"/>
                  </a:lnTo>
                  <a:cubicBezTo>
                    <a:pt x="259" y="148"/>
                    <a:pt x="256" y="157"/>
                    <a:pt x="250" y="164"/>
                  </a:cubicBezTo>
                  <a:cubicBezTo>
                    <a:pt x="239" y="177"/>
                    <a:pt x="219" y="181"/>
                    <a:pt x="199" y="181"/>
                  </a:cubicBezTo>
                  <a:cubicBezTo>
                    <a:pt x="197" y="181"/>
                    <a:pt x="196" y="181"/>
                    <a:pt x="194" y="181"/>
                  </a:cubicBezTo>
                  <a:lnTo>
                    <a:pt x="194" y="223"/>
                  </a:lnTo>
                  <a:cubicBezTo>
                    <a:pt x="206" y="223"/>
                    <a:pt x="217" y="223"/>
                    <a:pt x="229" y="226"/>
                  </a:cubicBezTo>
                  <a:cubicBezTo>
                    <a:pt x="257" y="231"/>
                    <a:pt x="277" y="255"/>
                    <a:pt x="277" y="284"/>
                  </a:cubicBezTo>
                  <a:cubicBezTo>
                    <a:pt x="277" y="313"/>
                    <a:pt x="256" y="337"/>
                    <a:pt x="228" y="342"/>
                  </a:cubicBezTo>
                  <a:close/>
                  <a:moveTo>
                    <a:pt x="103" y="258"/>
                  </a:moveTo>
                  <a:lnTo>
                    <a:pt x="103" y="258"/>
                  </a:lnTo>
                  <a:cubicBezTo>
                    <a:pt x="88" y="259"/>
                    <a:pt x="69" y="261"/>
                    <a:pt x="56" y="263"/>
                  </a:cubicBezTo>
                  <a:lnTo>
                    <a:pt x="56" y="97"/>
                  </a:lnTo>
                  <a:cubicBezTo>
                    <a:pt x="72" y="96"/>
                    <a:pt x="87" y="94"/>
                    <a:pt x="103" y="93"/>
                  </a:cubicBezTo>
                  <a:cubicBezTo>
                    <a:pt x="105" y="151"/>
                    <a:pt x="105" y="201"/>
                    <a:pt x="103" y="258"/>
                  </a:cubicBezTo>
                  <a:close/>
                  <a:moveTo>
                    <a:pt x="266" y="199"/>
                  </a:moveTo>
                  <a:lnTo>
                    <a:pt x="266" y="199"/>
                  </a:lnTo>
                  <a:cubicBezTo>
                    <a:pt x="268" y="198"/>
                    <a:pt x="269" y="197"/>
                    <a:pt x="271" y="196"/>
                  </a:cubicBezTo>
                  <a:cubicBezTo>
                    <a:pt x="273" y="195"/>
                    <a:pt x="276" y="194"/>
                    <a:pt x="278" y="193"/>
                  </a:cubicBezTo>
                  <a:cubicBezTo>
                    <a:pt x="298" y="179"/>
                    <a:pt x="312" y="156"/>
                    <a:pt x="312" y="129"/>
                  </a:cubicBezTo>
                  <a:cubicBezTo>
                    <a:pt x="312" y="104"/>
                    <a:pt x="300" y="83"/>
                    <a:pt x="282" y="69"/>
                  </a:cubicBezTo>
                  <a:cubicBezTo>
                    <a:pt x="262" y="54"/>
                    <a:pt x="235" y="50"/>
                    <a:pt x="212" y="47"/>
                  </a:cubicBezTo>
                  <a:cubicBezTo>
                    <a:pt x="194" y="46"/>
                    <a:pt x="176" y="45"/>
                    <a:pt x="158" y="45"/>
                  </a:cubicBezTo>
                  <a:lnTo>
                    <a:pt x="158" y="1"/>
                  </a:lnTo>
                  <a:cubicBezTo>
                    <a:pt x="135" y="0"/>
                    <a:pt x="117" y="1"/>
                    <a:pt x="98" y="3"/>
                  </a:cubicBezTo>
                  <a:cubicBezTo>
                    <a:pt x="99" y="17"/>
                    <a:pt x="101" y="33"/>
                    <a:pt x="101" y="46"/>
                  </a:cubicBezTo>
                  <a:cubicBezTo>
                    <a:pt x="67" y="48"/>
                    <a:pt x="33" y="52"/>
                    <a:pt x="0" y="57"/>
                  </a:cubicBezTo>
                  <a:cubicBezTo>
                    <a:pt x="6" y="142"/>
                    <a:pt x="6" y="227"/>
                    <a:pt x="1" y="312"/>
                  </a:cubicBezTo>
                  <a:cubicBezTo>
                    <a:pt x="34" y="308"/>
                    <a:pt x="70" y="305"/>
                    <a:pt x="101" y="305"/>
                  </a:cubicBezTo>
                  <a:cubicBezTo>
                    <a:pt x="101" y="333"/>
                    <a:pt x="99" y="361"/>
                    <a:pt x="96" y="390"/>
                  </a:cubicBezTo>
                  <a:cubicBezTo>
                    <a:pt x="148" y="387"/>
                    <a:pt x="178" y="389"/>
                    <a:pt x="210" y="390"/>
                  </a:cubicBezTo>
                  <a:cubicBezTo>
                    <a:pt x="282" y="391"/>
                    <a:pt x="332" y="345"/>
                    <a:pt x="334" y="285"/>
                  </a:cubicBezTo>
                  <a:cubicBezTo>
                    <a:pt x="335" y="245"/>
                    <a:pt x="307" y="203"/>
                    <a:pt x="266" y="199"/>
                  </a:cubicBezTo>
                  <a:close/>
                </a:path>
              </a:pathLst>
            </a:custGeom>
            <a:solidFill>
              <a:srgbClr val="FF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252290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7A6A2C7-A979-C845-970A-F591C3E457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1999" cy="51434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A0079F3-4B55-784A-A1A8-2BA791628194}"/>
              </a:ext>
            </a:extLst>
          </p:cNvPr>
          <p:cNvSpPr/>
          <p:nvPr userDrawn="1"/>
        </p:nvSpPr>
        <p:spPr>
          <a:xfrm>
            <a:off x="4572001" y="-2"/>
            <a:ext cx="4571999" cy="5143499"/>
          </a:xfrm>
          <a:prstGeom prst="rect">
            <a:avLst/>
          </a:prstGeom>
          <a:solidFill>
            <a:srgbClr val="61CBFC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67544" y="1707654"/>
            <a:ext cx="3888432" cy="1102519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t-LT" dirty="0"/>
          </a:p>
        </p:txBody>
      </p:sp>
      <p:grpSp>
        <p:nvGrpSpPr>
          <p:cNvPr id="8" name="Group 4"/>
          <p:cNvGrpSpPr>
            <a:grpSpLocks noChangeAspect="1"/>
          </p:cNvGrpSpPr>
          <p:nvPr userDrawn="1"/>
        </p:nvGrpSpPr>
        <p:grpSpPr bwMode="auto">
          <a:xfrm>
            <a:off x="8420100" y="93686"/>
            <a:ext cx="723900" cy="677863"/>
            <a:chOff x="5304" y="0"/>
            <a:chExt cx="456" cy="427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304" y="0"/>
              <a:ext cx="456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5304" y="-58"/>
              <a:ext cx="463" cy="527"/>
            </a:xfrm>
            <a:custGeom>
              <a:avLst/>
              <a:gdLst>
                <a:gd name="T0" fmla="*/ 0 w 1013"/>
                <a:gd name="T1" fmla="*/ 1163 h 1163"/>
                <a:gd name="T2" fmla="*/ 0 w 1013"/>
                <a:gd name="T3" fmla="*/ 1163 h 1163"/>
                <a:gd name="T4" fmla="*/ 1013 w 1013"/>
                <a:gd name="T5" fmla="*/ 1163 h 1163"/>
                <a:gd name="T6" fmla="*/ 1013 w 1013"/>
                <a:gd name="T7" fmla="*/ 0 h 1163"/>
                <a:gd name="T8" fmla="*/ 0 w 1013"/>
                <a:gd name="T9" fmla="*/ 0 h 1163"/>
                <a:gd name="T10" fmla="*/ 0 w 1013"/>
                <a:gd name="T11" fmla="*/ 1163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1163">
                  <a:moveTo>
                    <a:pt x="0" y="1163"/>
                  </a:moveTo>
                  <a:lnTo>
                    <a:pt x="0" y="1163"/>
                  </a:lnTo>
                  <a:lnTo>
                    <a:pt x="1013" y="1163"/>
                  </a:lnTo>
                  <a:lnTo>
                    <a:pt x="1013" y="0"/>
                  </a:lnTo>
                  <a:lnTo>
                    <a:pt x="0" y="0"/>
                  </a:lnTo>
                  <a:lnTo>
                    <a:pt x="0" y="1163"/>
                  </a:lnTo>
                  <a:close/>
                </a:path>
              </a:pathLst>
            </a:custGeom>
            <a:solidFill>
              <a:srgbClr val="12865D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5460" y="117"/>
              <a:ext cx="153" cy="177"/>
            </a:xfrm>
            <a:custGeom>
              <a:avLst/>
              <a:gdLst>
                <a:gd name="T0" fmla="*/ 228 w 335"/>
                <a:gd name="T1" fmla="*/ 342 h 391"/>
                <a:gd name="T2" fmla="*/ 228 w 335"/>
                <a:gd name="T3" fmla="*/ 342 h 391"/>
                <a:gd name="T4" fmla="*/ 213 w 335"/>
                <a:gd name="T5" fmla="*/ 344 h 391"/>
                <a:gd name="T6" fmla="*/ 158 w 335"/>
                <a:gd name="T7" fmla="*/ 344 h 391"/>
                <a:gd name="T8" fmla="*/ 158 w 335"/>
                <a:gd name="T9" fmla="*/ 304 h 391"/>
                <a:gd name="T10" fmla="*/ 212 w 335"/>
                <a:gd name="T11" fmla="*/ 308 h 391"/>
                <a:gd name="T12" fmla="*/ 213 w 335"/>
                <a:gd name="T13" fmla="*/ 258 h 391"/>
                <a:gd name="T14" fmla="*/ 158 w 335"/>
                <a:gd name="T15" fmla="*/ 256 h 391"/>
                <a:gd name="T16" fmla="*/ 158 w 335"/>
                <a:gd name="T17" fmla="*/ 93 h 391"/>
                <a:gd name="T18" fmla="*/ 189 w 335"/>
                <a:gd name="T19" fmla="*/ 93 h 391"/>
                <a:gd name="T20" fmla="*/ 189 w 335"/>
                <a:gd name="T21" fmla="*/ 93 h 391"/>
                <a:gd name="T22" fmla="*/ 247 w 335"/>
                <a:gd name="T23" fmla="*/ 110 h 391"/>
                <a:gd name="T24" fmla="*/ 257 w 335"/>
                <a:gd name="T25" fmla="*/ 125 h 391"/>
                <a:gd name="T26" fmla="*/ 259 w 335"/>
                <a:gd name="T27" fmla="*/ 138 h 391"/>
                <a:gd name="T28" fmla="*/ 259 w 335"/>
                <a:gd name="T29" fmla="*/ 138 h 391"/>
                <a:gd name="T30" fmla="*/ 259 w 335"/>
                <a:gd name="T31" fmla="*/ 138 h 391"/>
                <a:gd name="T32" fmla="*/ 250 w 335"/>
                <a:gd name="T33" fmla="*/ 164 h 391"/>
                <a:gd name="T34" fmla="*/ 199 w 335"/>
                <a:gd name="T35" fmla="*/ 181 h 391"/>
                <a:gd name="T36" fmla="*/ 194 w 335"/>
                <a:gd name="T37" fmla="*/ 181 h 391"/>
                <a:gd name="T38" fmla="*/ 194 w 335"/>
                <a:gd name="T39" fmla="*/ 223 h 391"/>
                <a:gd name="T40" fmla="*/ 229 w 335"/>
                <a:gd name="T41" fmla="*/ 226 h 391"/>
                <a:gd name="T42" fmla="*/ 277 w 335"/>
                <a:gd name="T43" fmla="*/ 284 h 391"/>
                <a:gd name="T44" fmla="*/ 228 w 335"/>
                <a:gd name="T45" fmla="*/ 342 h 391"/>
                <a:gd name="T46" fmla="*/ 103 w 335"/>
                <a:gd name="T47" fmla="*/ 258 h 391"/>
                <a:gd name="T48" fmla="*/ 103 w 335"/>
                <a:gd name="T49" fmla="*/ 258 h 391"/>
                <a:gd name="T50" fmla="*/ 56 w 335"/>
                <a:gd name="T51" fmla="*/ 263 h 391"/>
                <a:gd name="T52" fmla="*/ 56 w 335"/>
                <a:gd name="T53" fmla="*/ 97 h 391"/>
                <a:gd name="T54" fmla="*/ 103 w 335"/>
                <a:gd name="T55" fmla="*/ 93 h 391"/>
                <a:gd name="T56" fmla="*/ 103 w 335"/>
                <a:gd name="T57" fmla="*/ 258 h 391"/>
                <a:gd name="T58" fmla="*/ 266 w 335"/>
                <a:gd name="T59" fmla="*/ 199 h 391"/>
                <a:gd name="T60" fmla="*/ 266 w 335"/>
                <a:gd name="T61" fmla="*/ 199 h 391"/>
                <a:gd name="T62" fmla="*/ 271 w 335"/>
                <a:gd name="T63" fmla="*/ 196 h 391"/>
                <a:gd name="T64" fmla="*/ 278 w 335"/>
                <a:gd name="T65" fmla="*/ 193 h 391"/>
                <a:gd name="T66" fmla="*/ 312 w 335"/>
                <a:gd name="T67" fmla="*/ 129 h 391"/>
                <a:gd name="T68" fmla="*/ 282 w 335"/>
                <a:gd name="T69" fmla="*/ 69 h 391"/>
                <a:gd name="T70" fmla="*/ 212 w 335"/>
                <a:gd name="T71" fmla="*/ 47 h 391"/>
                <a:gd name="T72" fmla="*/ 158 w 335"/>
                <a:gd name="T73" fmla="*/ 45 h 391"/>
                <a:gd name="T74" fmla="*/ 158 w 335"/>
                <a:gd name="T75" fmla="*/ 1 h 391"/>
                <a:gd name="T76" fmla="*/ 98 w 335"/>
                <a:gd name="T77" fmla="*/ 3 h 391"/>
                <a:gd name="T78" fmla="*/ 101 w 335"/>
                <a:gd name="T79" fmla="*/ 46 h 391"/>
                <a:gd name="T80" fmla="*/ 0 w 335"/>
                <a:gd name="T81" fmla="*/ 57 h 391"/>
                <a:gd name="T82" fmla="*/ 1 w 335"/>
                <a:gd name="T83" fmla="*/ 312 h 391"/>
                <a:gd name="T84" fmla="*/ 101 w 335"/>
                <a:gd name="T85" fmla="*/ 305 h 391"/>
                <a:gd name="T86" fmla="*/ 96 w 335"/>
                <a:gd name="T87" fmla="*/ 390 h 391"/>
                <a:gd name="T88" fmla="*/ 210 w 335"/>
                <a:gd name="T89" fmla="*/ 390 h 391"/>
                <a:gd name="T90" fmla="*/ 334 w 335"/>
                <a:gd name="T91" fmla="*/ 285 h 391"/>
                <a:gd name="T92" fmla="*/ 266 w 335"/>
                <a:gd name="T93" fmla="*/ 19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5" h="391">
                  <a:moveTo>
                    <a:pt x="228" y="342"/>
                  </a:moveTo>
                  <a:lnTo>
                    <a:pt x="228" y="342"/>
                  </a:lnTo>
                  <a:cubicBezTo>
                    <a:pt x="224" y="343"/>
                    <a:pt x="219" y="344"/>
                    <a:pt x="213" y="344"/>
                  </a:cubicBezTo>
                  <a:cubicBezTo>
                    <a:pt x="190" y="344"/>
                    <a:pt x="183" y="343"/>
                    <a:pt x="158" y="344"/>
                  </a:cubicBezTo>
                  <a:lnTo>
                    <a:pt x="158" y="304"/>
                  </a:lnTo>
                  <a:cubicBezTo>
                    <a:pt x="177" y="304"/>
                    <a:pt x="193" y="305"/>
                    <a:pt x="212" y="308"/>
                  </a:cubicBezTo>
                  <a:lnTo>
                    <a:pt x="213" y="258"/>
                  </a:lnTo>
                  <a:cubicBezTo>
                    <a:pt x="196" y="257"/>
                    <a:pt x="175" y="255"/>
                    <a:pt x="158" y="256"/>
                  </a:cubicBezTo>
                  <a:lnTo>
                    <a:pt x="158" y="93"/>
                  </a:lnTo>
                  <a:cubicBezTo>
                    <a:pt x="169" y="93"/>
                    <a:pt x="179" y="93"/>
                    <a:pt x="189" y="93"/>
                  </a:cubicBezTo>
                  <a:cubicBezTo>
                    <a:pt x="189" y="93"/>
                    <a:pt x="189" y="93"/>
                    <a:pt x="189" y="93"/>
                  </a:cubicBezTo>
                  <a:cubicBezTo>
                    <a:pt x="208" y="94"/>
                    <a:pt x="234" y="97"/>
                    <a:pt x="247" y="110"/>
                  </a:cubicBezTo>
                  <a:cubicBezTo>
                    <a:pt x="252" y="114"/>
                    <a:pt x="255" y="119"/>
                    <a:pt x="257" y="125"/>
                  </a:cubicBezTo>
                  <a:cubicBezTo>
                    <a:pt x="259" y="129"/>
                    <a:pt x="259" y="133"/>
                    <a:pt x="259" y="138"/>
                  </a:cubicBezTo>
                  <a:lnTo>
                    <a:pt x="259" y="138"/>
                  </a:lnTo>
                  <a:lnTo>
                    <a:pt x="259" y="138"/>
                  </a:lnTo>
                  <a:cubicBezTo>
                    <a:pt x="259" y="148"/>
                    <a:pt x="256" y="157"/>
                    <a:pt x="250" y="164"/>
                  </a:cubicBezTo>
                  <a:cubicBezTo>
                    <a:pt x="239" y="177"/>
                    <a:pt x="219" y="181"/>
                    <a:pt x="199" y="181"/>
                  </a:cubicBezTo>
                  <a:cubicBezTo>
                    <a:pt x="197" y="181"/>
                    <a:pt x="196" y="181"/>
                    <a:pt x="194" y="181"/>
                  </a:cubicBezTo>
                  <a:lnTo>
                    <a:pt x="194" y="223"/>
                  </a:lnTo>
                  <a:cubicBezTo>
                    <a:pt x="206" y="223"/>
                    <a:pt x="217" y="223"/>
                    <a:pt x="229" y="226"/>
                  </a:cubicBezTo>
                  <a:cubicBezTo>
                    <a:pt x="257" y="231"/>
                    <a:pt x="277" y="255"/>
                    <a:pt x="277" y="284"/>
                  </a:cubicBezTo>
                  <a:cubicBezTo>
                    <a:pt x="277" y="313"/>
                    <a:pt x="256" y="337"/>
                    <a:pt x="228" y="342"/>
                  </a:cubicBezTo>
                  <a:close/>
                  <a:moveTo>
                    <a:pt x="103" y="258"/>
                  </a:moveTo>
                  <a:lnTo>
                    <a:pt x="103" y="258"/>
                  </a:lnTo>
                  <a:cubicBezTo>
                    <a:pt x="88" y="259"/>
                    <a:pt x="69" y="261"/>
                    <a:pt x="56" y="263"/>
                  </a:cubicBezTo>
                  <a:lnTo>
                    <a:pt x="56" y="97"/>
                  </a:lnTo>
                  <a:cubicBezTo>
                    <a:pt x="72" y="96"/>
                    <a:pt x="87" y="94"/>
                    <a:pt x="103" y="93"/>
                  </a:cubicBezTo>
                  <a:cubicBezTo>
                    <a:pt x="105" y="151"/>
                    <a:pt x="105" y="201"/>
                    <a:pt x="103" y="258"/>
                  </a:cubicBezTo>
                  <a:close/>
                  <a:moveTo>
                    <a:pt x="266" y="199"/>
                  </a:moveTo>
                  <a:lnTo>
                    <a:pt x="266" y="199"/>
                  </a:lnTo>
                  <a:cubicBezTo>
                    <a:pt x="268" y="198"/>
                    <a:pt x="269" y="197"/>
                    <a:pt x="271" y="196"/>
                  </a:cubicBezTo>
                  <a:cubicBezTo>
                    <a:pt x="273" y="195"/>
                    <a:pt x="276" y="194"/>
                    <a:pt x="278" y="193"/>
                  </a:cubicBezTo>
                  <a:cubicBezTo>
                    <a:pt x="298" y="179"/>
                    <a:pt x="312" y="156"/>
                    <a:pt x="312" y="129"/>
                  </a:cubicBezTo>
                  <a:cubicBezTo>
                    <a:pt x="312" y="104"/>
                    <a:pt x="300" y="83"/>
                    <a:pt x="282" y="69"/>
                  </a:cubicBezTo>
                  <a:cubicBezTo>
                    <a:pt x="262" y="54"/>
                    <a:pt x="235" y="50"/>
                    <a:pt x="212" y="47"/>
                  </a:cubicBezTo>
                  <a:cubicBezTo>
                    <a:pt x="194" y="46"/>
                    <a:pt x="176" y="45"/>
                    <a:pt x="158" y="45"/>
                  </a:cubicBezTo>
                  <a:lnTo>
                    <a:pt x="158" y="1"/>
                  </a:lnTo>
                  <a:cubicBezTo>
                    <a:pt x="135" y="0"/>
                    <a:pt x="117" y="1"/>
                    <a:pt x="98" y="3"/>
                  </a:cubicBezTo>
                  <a:cubicBezTo>
                    <a:pt x="99" y="17"/>
                    <a:pt x="101" y="33"/>
                    <a:pt x="101" y="46"/>
                  </a:cubicBezTo>
                  <a:cubicBezTo>
                    <a:pt x="67" y="48"/>
                    <a:pt x="33" y="52"/>
                    <a:pt x="0" y="57"/>
                  </a:cubicBezTo>
                  <a:cubicBezTo>
                    <a:pt x="6" y="142"/>
                    <a:pt x="6" y="227"/>
                    <a:pt x="1" y="312"/>
                  </a:cubicBezTo>
                  <a:cubicBezTo>
                    <a:pt x="34" y="308"/>
                    <a:pt x="70" y="305"/>
                    <a:pt x="101" y="305"/>
                  </a:cubicBezTo>
                  <a:cubicBezTo>
                    <a:pt x="101" y="333"/>
                    <a:pt x="99" y="361"/>
                    <a:pt x="96" y="390"/>
                  </a:cubicBezTo>
                  <a:cubicBezTo>
                    <a:pt x="148" y="387"/>
                    <a:pt x="178" y="389"/>
                    <a:pt x="210" y="390"/>
                  </a:cubicBezTo>
                  <a:cubicBezTo>
                    <a:pt x="282" y="391"/>
                    <a:pt x="332" y="345"/>
                    <a:pt x="334" y="285"/>
                  </a:cubicBezTo>
                  <a:cubicBezTo>
                    <a:pt x="335" y="245"/>
                    <a:pt x="307" y="203"/>
                    <a:pt x="266" y="199"/>
                  </a:cubicBezTo>
                  <a:close/>
                </a:path>
              </a:pathLst>
            </a:custGeom>
            <a:solidFill>
              <a:srgbClr val="FF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3575152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7A6A2C7-A979-C845-970A-F591C3E457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1999" cy="51434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0079F3-4B55-784A-A1A8-2BA791628194}"/>
              </a:ext>
            </a:extLst>
          </p:cNvPr>
          <p:cNvSpPr/>
          <p:nvPr userDrawn="1"/>
        </p:nvSpPr>
        <p:spPr>
          <a:xfrm>
            <a:off x="4572001" y="1"/>
            <a:ext cx="4571999" cy="5143499"/>
          </a:xfrm>
          <a:prstGeom prst="rect">
            <a:avLst/>
          </a:prstGeom>
          <a:solidFill>
            <a:srgbClr val="1898D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67544" y="1707654"/>
            <a:ext cx="3888432" cy="1102519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t-LT" dirty="0"/>
          </a:p>
        </p:txBody>
      </p:sp>
      <p:grpSp>
        <p:nvGrpSpPr>
          <p:cNvPr id="8" name="Group 4"/>
          <p:cNvGrpSpPr>
            <a:grpSpLocks noChangeAspect="1"/>
          </p:cNvGrpSpPr>
          <p:nvPr userDrawn="1"/>
        </p:nvGrpSpPr>
        <p:grpSpPr bwMode="auto">
          <a:xfrm>
            <a:off x="8420100" y="93686"/>
            <a:ext cx="723900" cy="677863"/>
            <a:chOff x="5304" y="0"/>
            <a:chExt cx="456" cy="427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304" y="0"/>
              <a:ext cx="456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5304" y="-58"/>
              <a:ext cx="463" cy="527"/>
            </a:xfrm>
            <a:custGeom>
              <a:avLst/>
              <a:gdLst>
                <a:gd name="T0" fmla="*/ 0 w 1013"/>
                <a:gd name="T1" fmla="*/ 1163 h 1163"/>
                <a:gd name="T2" fmla="*/ 0 w 1013"/>
                <a:gd name="T3" fmla="*/ 1163 h 1163"/>
                <a:gd name="T4" fmla="*/ 1013 w 1013"/>
                <a:gd name="T5" fmla="*/ 1163 h 1163"/>
                <a:gd name="T6" fmla="*/ 1013 w 1013"/>
                <a:gd name="T7" fmla="*/ 0 h 1163"/>
                <a:gd name="T8" fmla="*/ 0 w 1013"/>
                <a:gd name="T9" fmla="*/ 0 h 1163"/>
                <a:gd name="T10" fmla="*/ 0 w 1013"/>
                <a:gd name="T11" fmla="*/ 1163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1163">
                  <a:moveTo>
                    <a:pt x="0" y="1163"/>
                  </a:moveTo>
                  <a:lnTo>
                    <a:pt x="0" y="1163"/>
                  </a:lnTo>
                  <a:lnTo>
                    <a:pt x="1013" y="1163"/>
                  </a:lnTo>
                  <a:lnTo>
                    <a:pt x="1013" y="0"/>
                  </a:lnTo>
                  <a:lnTo>
                    <a:pt x="0" y="0"/>
                  </a:lnTo>
                  <a:lnTo>
                    <a:pt x="0" y="1163"/>
                  </a:lnTo>
                  <a:close/>
                </a:path>
              </a:pathLst>
            </a:custGeom>
            <a:solidFill>
              <a:srgbClr val="12865D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5460" y="117"/>
              <a:ext cx="153" cy="177"/>
            </a:xfrm>
            <a:custGeom>
              <a:avLst/>
              <a:gdLst>
                <a:gd name="T0" fmla="*/ 228 w 335"/>
                <a:gd name="T1" fmla="*/ 342 h 391"/>
                <a:gd name="T2" fmla="*/ 228 w 335"/>
                <a:gd name="T3" fmla="*/ 342 h 391"/>
                <a:gd name="T4" fmla="*/ 213 w 335"/>
                <a:gd name="T5" fmla="*/ 344 h 391"/>
                <a:gd name="T6" fmla="*/ 158 w 335"/>
                <a:gd name="T7" fmla="*/ 344 h 391"/>
                <a:gd name="T8" fmla="*/ 158 w 335"/>
                <a:gd name="T9" fmla="*/ 304 h 391"/>
                <a:gd name="T10" fmla="*/ 212 w 335"/>
                <a:gd name="T11" fmla="*/ 308 h 391"/>
                <a:gd name="T12" fmla="*/ 213 w 335"/>
                <a:gd name="T13" fmla="*/ 258 h 391"/>
                <a:gd name="T14" fmla="*/ 158 w 335"/>
                <a:gd name="T15" fmla="*/ 256 h 391"/>
                <a:gd name="T16" fmla="*/ 158 w 335"/>
                <a:gd name="T17" fmla="*/ 93 h 391"/>
                <a:gd name="T18" fmla="*/ 189 w 335"/>
                <a:gd name="T19" fmla="*/ 93 h 391"/>
                <a:gd name="T20" fmla="*/ 189 w 335"/>
                <a:gd name="T21" fmla="*/ 93 h 391"/>
                <a:gd name="T22" fmla="*/ 247 w 335"/>
                <a:gd name="T23" fmla="*/ 110 h 391"/>
                <a:gd name="T24" fmla="*/ 257 w 335"/>
                <a:gd name="T25" fmla="*/ 125 h 391"/>
                <a:gd name="T26" fmla="*/ 259 w 335"/>
                <a:gd name="T27" fmla="*/ 138 h 391"/>
                <a:gd name="T28" fmla="*/ 259 w 335"/>
                <a:gd name="T29" fmla="*/ 138 h 391"/>
                <a:gd name="T30" fmla="*/ 259 w 335"/>
                <a:gd name="T31" fmla="*/ 138 h 391"/>
                <a:gd name="T32" fmla="*/ 250 w 335"/>
                <a:gd name="T33" fmla="*/ 164 h 391"/>
                <a:gd name="T34" fmla="*/ 199 w 335"/>
                <a:gd name="T35" fmla="*/ 181 h 391"/>
                <a:gd name="T36" fmla="*/ 194 w 335"/>
                <a:gd name="T37" fmla="*/ 181 h 391"/>
                <a:gd name="T38" fmla="*/ 194 w 335"/>
                <a:gd name="T39" fmla="*/ 223 h 391"/>
                <a:gd name="T40" fmla="*/ 229 w 335"/>
                <a:gd name="T41" fmla="*/ 226 h 391"/>
                <a:gd name="T42" fmla="*/ 277 w 335"/>
                <a:gd name="T43" fmla="*/ 284 h 391"/>
                <a:gd name="T44" fmla="*/ 228 w 335"/>
                <a:gd name="T45" fmla="*/ 342 h 391"/>
                <a:gd name="T46" fmla="*/ 103 w 335"/>
                <a:gd name="T47" fmla="*/ 258 h 391"/>
                <a:gd name="T48" fmla="*/ 103 w 335"/>
                <a:gd name="T49" fmla="*/ 258 h 391"/>
                <a:gd name="T50" fmla="*/ 56 w 335"/>
                <a:gd name="T51" fmla="*/ 263 h 391"/>
                <a:gd name="T52" fmla="*/ 56 w 335"/>
                <a:gd name="T53" fmla="*/ 97 h 391"/>
                <a:gd name="T54" fmla="*/ 103 w 335"/>
                <a:gd name="T55" fmla="*/ 93 h 391"/>
                <a:gd name="T56" fmla="*/ 103 w 335"/>
                <a:gd name="T57" fmla="*/ 258 h 391"/>
                <a:gd name="T58" fmla="*/ 266 w 335"/>
                <a:gd name="T59" fmla="*/ 199 h 391"/>
                <a:gd name="T60" fmla="*/ 266 w 335"/>
                <a:gd name="T61" fmla="*/ 199 h 391"/>
                <a:gd name="T62" fmla="*/ 271 w 335"/>
                <a:gd name="T63" fmla="*/ 196 h 391"/>
                <a:gd name="T64" fmla="*/ 278 w 335"/>
                <a:gd name="T65" fmla="*/ 193 h 391"/>
                <a:gd name="T66" fmla="*/ 312 w 335"/>
                <a:gd name="T67" fmla="*/ 129 h 391"/>
                <a:gd name="T68" fmla="*/ 282 w 335"/>
                <a:gd name="T69" fmla="*/ 69 h 391"/>
                <a:gd name="T70" fmla="*/ 212 w 335"/>
                <a:gd name="T71" fmla="*/ 47 h 391"/>
                <a:gd name="T72" fmla="*/ 158 w 335"/>
                <a:gd name="T73" fmla="*/ 45 h 391"/>
                <a:gd name="T74" fmla="*/ 158 w 335"/>
                <a:gd name="T75" fmla="*/ 1 h 391"/>
                <a:gd name="T76" fmla="*/ 98 w 335"/>
                <a:gd name="T77" fmla="*/ 3 h 391"/>
                <a:gd name="T78" fmla="*/ 101 w 335"/>
                <a:gd name="T79" fmla="*/ 46 h 391"/>
                <a:gd name="T80" fmla="*/ 0 w 335"/>
                <a:gd name="T81" fmla="*/ 57 h 391"/>
                <a:gd name="T82" fmla="*/ 1 w 335"/>
                <a:gd name="T83" fmla="*/ 312 h 391"/>
                <a:gd name="T84" fmla="*/ 101 w 335"/>
                <a:gd name="T85" fmla="*/ 305 h 391"/>
                <a:gd name="T86" fmla="*/ 96 w 335"/>
                <a:gd name="T87" fmla="*/ 390 h 391"/>
                <a:gd name="T88" fmla="*/ 210 w 335"/>
                <a:gd name="T89" fmla="*/ 390 h 391"/>
                <a:gd name="T90" fmla="*/ 334 w 335"/>
                <a:gd name="T91" fmla="*/ 285 h 391"/>
                <a:gd name="T92" fmla="*/ 266 w 335"/>
                <a:gd name="T93" fmla="*/ 19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5" h="391">
                  <a:moveTo>
                    <a:pt x="228" y="342"/>
                  </a:moveTo>
                  <a:lnTo>
                    <a:pt x="228" y="342"/>
                  </a:lnTo>
                  <a:cubicBezTo>
                    <a:pt x="224" y="343"/>
                    <a:pt x="219" y="344"/>
                    <a:pt x="213" y="344"/>
                  </a:cubicBezTo>
                  <a:cubicBezTo>
                    <a:pt x="190" y="344"/>
                    <a:pt x="183" y="343"/>
                    <a:pt x="158" y="344"/>
                  </a:cubicBezTo>
                  <a:lnTo>
                    <a:pt x="158" y="304"/>
                  </a:lnTo>
                  <a:cubicBezTo>
                    <a:pt x="177" y="304"/>
                    <a:pt x="193" y="305"/>
                    <a:pt x="212" y="308"/>
                  </a:cubicBezTo>
                  <a:lnTo>
                    <a:pt x="213" y="258"/>
                  </a:lnTo>
                  <a:cubicBezTo>
                    <a:pt x="196" y="257"/>
                    <a:pt x="175" y="255"/>
                    <a:pt x="158" y="256"/>
                  </a:cubicBezTo>
                  <a:lnTo>
                    <a:pt x="158" y="93"/>
                  </a:lnTo>
                  <a:cubicBezTo>
                    <a:pt x="169" y="93"/>
                    <a:pt x="179" y="93"/>
                    <a:pt x="189" y="93"/>
                  </a:cubicBezTo>
                  <a:cubicBezTo>
                    <a:pt x="189" y="93"/>
                    <a:pt x="189" y="93"/>
                    <a:pt x="189" y="93"/>
                  </a:cubicBezTo>
                  <a:cubicBezTo>
                    <a:pt x="208" y="94"/>
                    <a:pt x="234" y="97"/>
                    <a:pt x="247" y="110"/>
                  </a:cubicBezTo>
                  <a:cubicBezTo>
                    <a:pt x="252" y="114"/>
                    <a:pt x="255" y="119"/>
                    <a:pt x="257" y="125"/>
                  </a:cubicBezTo>
                  <a:cubicBezTo>
                    <a:pt x="259" y="129"/>
                    <a:pt x="259" y="133"/>
                    <a:pt x="259" y="138"/>
                  </a:cubicBezTo>
                  <a:lnTo>
                    <a:pt x="259" y="138"/>
                  </a:lnTo>
                  <a:lnTo>
                    <a:pt x="259" y="138"/>
                  </a:lnTo>
                  <a:cubicBezTo>
                    <a:pt x="259" y="148"/>
                    <a:pt x="256" y="157"/>
                    <a:pt x="250" y="164"/>
                  </a:cubicBezTo>
                  <a:cubicBezTo>
                    <a:pt x="239" y="177"/>
                    <a:pt x="219" y="181"/>
                    <a:pt x="199" y="181"/>
                  </a:cubicBezTo>
                  <a:cubicBezTo>
                    <a:pt x="197" y="181"/>
                    <a:pt x="196" y="181"/>
                    <a:pt x="194" y="181"/>
                  </a:cubicBezTo>
                  <a:lnTo>
                    <a:pt x="194" y="223"/>
                  </a:lnTo>
                  <a:cubicBezTo>
                    <a:pt x="206" y="223"/>
                    <a:pt x="217" y="223"/>
                    <a:pt x="229" y="226"/>
                  </a:cubicBezTo>
                  <a:cubicBezTo>
                    <a:pt x="257" y="231"/>
                    <a:pt x="277" y="255"/>
                    <a:pt x="277" y="284"/>
                  </a:cubicBezTo>
                  <a:cubicBezTo>
                    <a:pt x="277" y="313"/>
                    <a:pt x="256" y="337"/>
                    <a:pt x="228" y="342"/>
                  </a:cubicBezTo>
                  <a:close/>
                  <a:moveTo>
                    <a:pt x="103" y="258"/>
                  </a:moveTo>
                  <a:lnTo>
                    <a:pt x="103" y="258"/>
                  </a:lnTo>
                  <a:cubicBezTo>
                    <a:pt x="88" y="259"/>
                    <a:pt x="69" y="261"/>
                    <a:pt x="56" y="263"/>
                  </a:cubicBezTo>
                  <a:lnTo>
                    <a:pt x="56" y="97"/>
                  </a:lnTo>
                  <a:cubicBezTo>
                    <a:pt x="72" y="96"/>
                    <a:pt x="87" y="94"/>
                    <a:pt x="103" y="93"/>
                  </a:cubicBezTo>
                  <a:cubicBezTo>
                    <a:pt x="105" y="151"/>
                    <a:pt x="105" y="201"/>
                    <a:pt x="103" y="258"/>
                  </a:cubicBezTo>
                  <a:close/>
                  <a:moveTo>
                    <a:pt x="266" y="199"/>
                  </a:moveTo>
                  <a:lnTo>
                    <a:pt x="266" y="199"/>
                  </a:lnTo>
                  <a:cubicBezTo>
                    <a:pt x="268" y="198"/>
                    <a:pt x="269" y="197"/>
                    <a:pt x="271" y="196"/>
                  </a:cubicBezTo>
                  <a:cubicBezTo>
                    <a:pt x="273" y="195"/>
                    <a:pt x="276" y="194"/>
                    <a:pt x="278" y="193"/>
                  </a:cubicBezTo>
                  <a:cubicBezTo>
                    <a:pt x="298" y="179"/>
                    <a:pt x="312" y="156"/>
                    <a:pt x="312" y="129"/>
                  </a:cubicBezTo>
                  <a:cubicBezTo>
                    <a:pt x="312" y="104"/>
                    <a:pt x="300" y="83"/>
                    <a:pt x="282" y="69"/>
                  </a:cubicBezTo>
                  <a:cubicBezTo>
                    <a:pt x="262" y="54"/>
                    <a:pt x="235" y="50"/>
                    <a:pt x="212" y="47"/>
                  </a:cubicBezTo>
                  <a:cubicBezTo>
                    <a:pt x="194" y="46"/>
                    <a:pt x="176" y="45"/>
                    <a:pt x="158" y="45"/>
                  </a:cubicBezTo>
                  <a:lnTo>
                    <a:pt x="158" y="1"/>
                  </a:lnTo>
                  <a:cubicBezTo>
                    <a:pt x="135" y="0"/>
                    <a:pt x="117" y="1"/>
                    <a:pt x="98" y="3"/>
                  </a:cubicBezTo>
                  <a:cubicBezTo>
                    <a:pt x="99" y="17"/>
                    <a:pt x="101" y="33"/>
                    <a:pt x="101" y="46"/>
                  </a:cubicBezTo>
                  <a:cubicBezTo>
                    <a:pt x="67" y="48"/>
                    <a:pt x="33" y="52"/>
                    <a:pt x="0" y="57"/>
                  </a:cubicBezTo>
                  <a:cubicBezTo>
                    <a:pt x="6" y="142"/>
                    <a:pt x="6" y="227"/>
                    <a:pt x="1" y="312"/>
                  </a:cubicBezTo>
                  <a:cubicBezTo>
                    <a:pt x="34" y="308"/>
                    <a:pt x="70" y="305"/>
                    <a:pt x="101" y="305"/>
                  </a:cubicBezTo>
                  <a:cubicBezTo>
                    <a:pt x="101" y="333"/>
                    <a:pt x="99" y="361"/>
                    <a:pt x="96" y="390"/>
                  </a:cubicBezTo>
                  <a:cubicBezTo>
                    <a:pt x="148" y="387"/>
                    <a:pt x="178" y="389"/>
                    <a:pt x="210" y="390"/>
                  </a:cubicBezTo>
                  <a:cubicBezTo>
                    <a:pt x="282" y="391"/>
                    <a:pt x="332" y="345"/>
                    <a:pt x="334" y="285"/>
                  </a:cubicBezTo>
                  <a:cubicBezTo>
                    <a:pt x="335" y="245"/>
                    <a:pt x="307" y="203"/>
                    <a:pt x="266" y="199"/>
                  </a:cubicBezTo>
                  <a:close/>
                </a:path>
              </a:pathLst>
            </a:custGeom>
            <a:solidFill>
              <a:srgbClr val="FF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4001263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lt-L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EEA8783-6FC4-481F-AAD3-DFC86778A786}" type="datetime1">
              <a:rPr lang="lt-LT" smtClean="0"/>
              <a:t>2019-05-22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lt-LT" smtClean="0"/>
              <a:t>pavadinimas</a:t>
            </a:r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826B06C-138F-4C84-B251-3B715B0BE919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4675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75" r:id="rId3"/>
    <p:sldLayoutId id="2147483664" r:id="rId4"/>
    <p:sldLayoutId id="2147483650" r:id="rId5"/>
    <p:sldLayoutId id="2147483676" r:id="rId6"/>
    <p:sldLayoutId id="2147483665" r:id="rId7"/>
    <p:sldLayoutId id="2147483670" r:id="rId8"/>
    <p:sldLayoutId id="2147483671" r:id="rId9"/>
    <p:sldLayoutId id="2147483672" r:id="rId10"/>
    <p:sldLayoutId id="2147483663" r:id="rId11"/>
    <p:sldLayoutId id="2147483677" r:id="rId12"/>
    <p:sldLayoutId id="2147483666" r:id="rId13"/>
    <p:sldLayoutId id="2147483667" r:id="rId14"/>
    <p:sldLayoutId id="2147483668" r:id="rId15"/>
    <p:sldLayoutId id="2147483669" r:id="rId16"/>
    <p:sldLayoutId id="2147483673" r:id="rId17"/>
    <p:sldLayoutId id="2147483674" r:id="rId18"/>
    <p:sldLayoutId id="2147483678" r:id="rId19"/>
    <p:sldLayoutId id="2147483652" r:id="rId20"/>
    <p:sldLayoutId id="2147483653" r:id="rId21"/>
    <p:sldLayoutId id="2147483654" r:id="rId22"/>
    <p:sldLayoutId id="2147483655" r:id="rId23"/>
    <p:sldLayoutId id="2147483656" r:id="rId24"/>
    <p:sldLayoutId id="2147483657" r:id="rId25"/>
    <p:sldLayoutId id="2147483658" r:id="rId26"/>
    <p:sldLayoutId id="2147483659" r:id="rId2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1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43608" y="2138785"/>
            <a:ext cx="7799308" cy="1102519"/>
          </a:xfrm>
        </p:spPr>
        <p:txBody>
          <a:bodyPr/>
          <a:lstStyle/>
          <a:p>
            <a:r>
              <a:rPr lang="en-US" dirty="0" smtClean="0"/>
              <a:t>Payment infrastructure </a:t>
            </a:r>
            <a:br>
              <a:rPr lang="en-US" dirty="0" smtClean="0"/>
            </a:br>
            <a:r>
              <a:rPr lang="en-US" dirty="0" smtClean="0"/>
              <a:t>of the Bank of Lithuania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0834" y="3829050"/>
            <a:ext cx="7304856" cy="1314450"/>
          </a:xfrm>
        </p:spPr>
        <p:txBody>
          <a:bodyPr/>
          <a:lstStyle/>
          <a:p>
            <a:r>
              <a:rPr lang="lt-LT" dirty="0" smtClean="0"/>
              <a:t>Asta Grigaitytė</a:t>
            </a:r>
          </a:p>
          <a:p>
            <a:r>
              <a:rPr lang="en-US" dirty="0" smtClean="0"/>
              <a:t>Client Relationship Manager</a:t>
            </a:r>
          </a:p>
          <a:p>
            <a:r>
              <a:rPr lang="lt-LT" dirty="0" smtClean="0"/>
              <a:t>2019-05-23, Vilnius</a:t>
            </a:r>
            <a:endParaRPr lang="lt-LT" dirty="0"/>
          </a:p>
        </p:txBody>
      </p:sp>
      <p:pic>
        <p:nvPicPr>
          <p:cNvPr id="6" name="Kép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0675"/>
            <a:ext cx="1512168" cy="9909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ím 1"/>
          <p:cNvSpPr txBox="1">
            <a:spLocks/>
          </p:cNvSpPr>
          <p:nvPr/>
        </p:nvSpPr>
        <p:spPr>
          <a:xfrm>
            <a:off x="1024845" y="1379259"/>
            <a:ext cx="7555949" cy="759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hu-HU" sz="2000" dirty="0" smtClean="0">
                <a:latin typeface="+mn-lt"/>
              </a:rPr>
              <a:t>LITHUANIAN - HUNGARIAN FINTECH FORUM &amp; B2B</a:t>
            </a:r>
            <a:br>
              <a:rPr lang="hu-HU" sz="2000" dirty="0" smtClean="0">
                <a:latin typeface="+mn-lt"/>
              </a:rPr>
            </a:br>
            <a:r>
              <a:rPr lang="hu-HU" sz="1800" dirty="0" smtClean="0">
                <a:latin typeface="+mn-lt"/>
              </a:rPr>
              <a:t>Vilnius, 23.05.2019</a:t>
            </a:r>
            <a:endParaRPr lang="hu-HU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627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Bank for </a:t>
            </a:r>
            <a:r>
              <a:rPr lang="en-US" dirty="0" err="1" smtClean="0"/>
              <a:t>FinTechs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half" idx="2"/>
          </p:nvPr>
        </p:nvSpPr>
        <p:spPr>
          <a:xfrm>
            <a:off x="4648200" y="1491630"/>
            <a:ext cx="4038600" cy="3102992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PROXY </a:t>
            </a:r>
            <a:r>
              <a:rPr lang="en-US" sz="2000" b="1" dirty="0" smtClean="0"/>
              <a:t>LOOKUP </a:t>
            </a:r>
            <a:r>
              <a:rPr lang="en-US" sz="2000" b="1" dirty="0"/>
              <a:t>SERVICE</a:t>
            </a:r>
            <a:endParaRPr lang="lt-LT" sz="2000" b="1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12865D"/>
                </a:solidFill>
              </a:rPr>
              <a:t>2019-05-23</a:t>
            </a:r>
            <a:endParaRPr lang="lt-LT" dirty="0">
              <a:solidFill>
                <a:srgbClr val="12865D"/>
              </a:solidFill>
            </a:endParaRP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2865D"/>
                </a:solidFill>
              </a:rPr>
              <a:t>Bank of Lithuania Services</a:t>
            </a:r>
            <a:endParaRPr lang="en-US" dirty="0">
              <a:solidFill>
                <a:srgbClr val="12865D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B06C-138F-4C84-B251-3B715B0BE919}" type="slidenum">
              <a:rPr lang="lt-LT" smtClean="0"/>
              <a:t>2</a:t>
            </a:fld>
            <a:endParaRPr lang="lt-LT" dirty="0"/>
          </a:p>
        </p:txBody>
      </p:sp>
      <p:pic>
        <p:nvPicPr>
          <p:cNvPr id="8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9622"/>
            <a:ext cx="2165570" cy="64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9742"/>
            <a:ext cx="1659061" cy="166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99742"/>
            <a:ext cx="1728192" cy="166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97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kern="0" dirty="0" err="1"/>
              <a:t>CENTROlink</a:t>
            </a:r>
            <a:r>
              <a:rPr lang="lt-LT" altLang="lt-LT" kern="0" dirty="0"/>
              <a:t> </a:t>
            </a:r>
            <a:r>
              <a:rPr lang="en-US" altLang="lt-LT" kern="0" dirty="0" smtClean="0"/>
              <a:t>Services </a:t>
            </a:r>
            <a:endParaRPr lang="lt-LT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dirty="0" smtClean="0"/>
              <a:t>2019-05-23</a:t>
            </a:r>
            <a:endParaRPr lang="lt-LT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altLang="lt-LT" kern="0" dirty="0" err="1" smtClean="0"/>
              <a:t>www.centro.link</a:t>
            </a:r>
            <a:endParaRPr lang="lt-LT" altLang="lt-LT" kern="0" dirty="0" smtClean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B06C-138F-4C84-B251-3B715B0BE919}" type="slidenum">
              <a:rPr lang="lt-LT" smtClean="0"/>
              <a:pPr/>
              <a:t>3</a:t>
            </a:fld>
            <a:endParaRPr lang="lt-LT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77136747"/>
              </p:ext>
            </p:extLst>
          </p:nvPr>
        </p:nvGraphicFramePr>
        <p:xfrm>
          <a:off x="539552" y="915566"/>
          <a:ext cx="6120680" cy="3631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2699792" y="3579862"/>
            <a:ext cx="3960440" cy="36004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Creditor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and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Debtor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/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Debtor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only</a:t>
            </a:r>
            <a:endParaRPr lang="lt-LT" sz="16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14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Proxy Lookup Service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12865D"/>
                </a:solidFill>
              </a:rPr>
              <a:t>2019-05-23</a:t>
            </a:r>
            <a:endParaRPr lang="lt-LT" dirty="0">
              <a:solidFill>
                <a:srgbClr val="12865D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B06C-138F-4C84-B251-3B715B0BE919}" type="slidenum">
              <a:rPr lang="lt-LT" smtClean="0"/>
              <a:t>4</a:t>
            </a:fld>
            <a:endParaRPr lang="lt-LT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08298011"/>
              </p:ext>
            </p:extLst>
          </p:nvPr>
        </p:nvGraphicFramePr>
        <p:xfrm>
          <a:off x="1475656" y="1131590"/>
          <a:ext cx="6144344" cy="347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39055"/>
            <a:ext cx="3744416" cy="8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pPr>
              <a:defRPr/>
            </a:pPr>
            <a:r>
              <a:rPr lang="lt-LT" dirty="0" err="1" smtClean="0">
                <a:solidFill>
                  <a:srgbClr val="12865D"/>
                </a:solidFill>
              </a:rPr>
              <a:t>www.lb.lt</a:t>
            </a:r>
            <a:r>
              <a:rPr lang="lt-LT" dirty="0" smtClean="0">
                <a:solidFill>
                  <a:srgbClr val="12865D"/>
                </a:solidFill>
              </a:rPr>
              <a:t>/</a:t>
            </a:r>
            <a:r>
              <a:rPr lang="lt-LT" dirty="0" err="1" smtClean="0">
                <a:solidFill>
                  <a:srgbClr val="12865D"/>
                </a:solidFill>
              </a:rPr>
              <a:t>en</a:t>
            </a:r>
            <a:r>
              <a:rPr lang="lt-LT" dirty="0" smtClean="0">
                <a:solidFill>
                  <a:srgbClr val="12865D"/>
                </a:solidFill>
              </a:rPr>
              <a:t>/</a:t>
            </a:r>
            <a:r>
              <a:rPr lang="lt-LT" dirty="0" err="1" smtClean="0">
                <a:solidFill>
                  <a:srgbClr val="12865D"/>
                </a:solidFill>
              </a:rPr>
              <a:t>proxy-lookup-service</a:t>
            </a:r>
            <a:endParaRPr lang="en-US" dirty="0">
              <a:solidFill>
                <a:srgbClr val="1286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42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kern="0" dirty="0" smtClean="0"/>
              <a:t>Proxy </a:t>
            </a:r>
            <a:r>
              <a:rPr lang="lt-LT" altLang="lt-LT" kern="0" dirty="0" err="1" smtClean="0"/>
              <a:t>Lookup</a:t>
            </a:r>
            <a:r>
              <a:rPr lang="lt-LT" altLang="lt-LT" kern="0" dirty="0" smtClean="0"/>
              <a:t> </a:t>
            </a:r>
            <a:r>
              <a:rPr lang="lt-LT" altLang="lt-LT" kern="0" dirty="0" err="1" smtClean="0"/>
              <a:t>Service</a:t>
            </a:r>
            <a:r>
              <a:rPr lang="en-US" altLang="lt-LT" kern="0" dirty="0" smtClean="0"/>
              <a:t> </a:t>
            </a:r>
            <a:endParaRPr lang="lt-LT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dirty="0" smtClean="0"/>
              <a:t>2019-05-23</a:t>
            </a:r>
            <a:endParaRPr lang="lt-LT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dirty="0" err="1" smtClean="0"/>
              <a:t>www.lb.lt</a:t>
            </a:r>
            <a:r>
              <a:rPr lang="lt-LT" dirty="0" smtClean="0"/>
              <a:t>/</a:t>
            </a:r>
            <a:r>
              <a:rPr lang="lt-LT" dirty="0" err="1" smtClean="0"/>
              <a:t>en</a:t>
            </a:r>
            <a:r>
              <a:rPr lang="lt-LT" dirty="0" smtClean="0"/>
              <a:t>/</a:t>
            </a:r>
            <a:r>
              <a:rPr lang="lt-LT" dirty="0" err="1" smtClean="0"/>
              <a:t>proxy-lookup-service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B06C-138F-4C84-B251-3B715B0BE919}" type="slidenum">
              <a:rPr lang="lt-LT" smtClean="0"/>
              <a:pPr/>
              <a:t>5</a:t>
            </a:fld>
            <a:endParaRPr lang="lt-LT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48545"/>
            <a:ext cx="6552728" cy="353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63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Yes, but still… why </a:t>
            </a:r>
            <a:r>
              <a:rPr lang="en-US" i="1" dirty="0" err="1" smtClean="0"/>
              <a:t>BoL</a:t>
            </a:r>
            <a:r>
              <a:rPr lang="en-US" dirty="0" smtClean="0"/>
              <a:t> services?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7574"/>
            <a:ext cx="8291264" cy="3744415"/>
          </a:xfrm>
        </p:spPr>
        <p:txBody>
          <a:bodyPr>
            <a:normAutofit/>
          </a:bodyPr>
          <a:lstStyle/>
          <a:p>
            <a:pPr marL="457200" lvl="0" indent="-457200"/>
            <a:r>
              <a:rPr lang="en-US" sz="1600" b="1" dirty="0" smtClean="0"/>
              <a:t>One</a:t>
            </a:r>
            <a:r>
              <a:rPr lang="en-US" sz="1600" dirty="0" smtClean="0"/>
              <a:t> gateway and integration </a:t>
            </a:r>
            <a:r>
              <a:rPr lang="en-US" sz="1600" b="1" dirty="0" smtClean="0"/>
              <a:t>to </a:t>
            </a:r>
            <a:r>
              <a:rPr lang="en-US" sz="1600" b="1" dirty="0"/>
              <a:t>SEPA</a:t>
            </a:r>
            <a:r>
              <a:rPr lang="en-US" sz="1600" b="1" dirty="0" smtClean="0"/>
              <a:t> </a:t>
            </a:r>
            <a:r>
              <a:rPr lang="en-US" sz="1600" dirty="0" smtClean="0"/>
              <a:t>schemes: STEP2 </a:t>
            </a:r>
            <a:r>
              <a:rPr lang="en-US" sz="1600" b="1" dirty="0" smtClean="0">
                <a:solidFill>
                  <a:schemeClr val="tx2"/>
                </a:solidFill>
              </a:rPr>
              <a:t>SCT</a:t>
            </a:r>
            <a:r>
              <a:rPr lang="en-US" sz="1600" dirty="0" smtClean="0"/>
              <a:t>, </a:t>
            </a:r>
            <a:r>
              <a:rPr lang="en-US" sz="1600" b="1" dirty="0" smtClean="0">
                <a:solidFill>
                  <a:schemeClr val="tx2"/>
                </a:solidFill>
              </a:rPr>
              <a:t>SDD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/>
              <a:t>Core, RT1 </a:t>
            </a:r>
            <a:r>
              <a:rPr lang="en-US" sz="1600" b="1" dirty="0" smtClean="0">
                <a:solidFill>
                  <a:schemeClr val="tx2"/>
                </a:solidFill>
              </a:rPr>
              <a:t>SCT Instant </a:t>
            </a:r>
            <a:r>
              <a:rPr lang="en-US" sz="1600" dirty="0" smtClean="0"/>
              <a:t>Payments and </a:t>
            </a:r>
            <a:r>
              <a:rPr lang="en-US" sz="1600" b="1" dirty="0" smtClean="0">
                <a:solidFill>
                  <a:schemeClr val="tx2"/>
                </a:solidFill>
              </a:rPr>
              <a:t>Proxy</a:t>
            </a:r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chemeClr val="tx2"/>
                </a:solidFill>
              </a:rPr>
              <a:t>Lookup Service</a:t>
            </a:r>
            <a:r>
              <a:rPr lang="en-US" sz="1600" dirty="0" smtClean="0"/>
              <a:t>;</a:t>
            </a:r>
          </a:p>
          <a:p>
            <a:pPr marL="457200" lvl="0" indent="-457200"/>
            <a:r>
              <a:rPr lang="en-US" sz="1600" b="1" dirty="0" smtClean="0"/>
              <a:t>No</a:t>
            </a:r>
            <a:r>
              <a:rPr lang="en-US" sz="1600" dirty="0" smtClean="0"/>
              <a:t> entry or annual </a:t>
            </a:r>
            <a:r>
              <a:rPr lang="en-US" sz="1600" b="1" dirty="0" smtClean="0"/>
              <a:t>fees</a:t>
            </a:r>
            <a:r>
              <a:rPr lang="en-US" sz="1600" dirty="0" smtClean="0"/>
              <a:t>, only transaction fees for SCT, SDD and SCT Instant schemes (minimum monthly fee);</a:t>
            </a:r>
          </a:p>
          <a:p>
            <a:pPr marL="457200" lvl="0" indent="-457200"/>
            <a:r>
              <a:rPr lang="en-US" sz="1600" dirty="0" smtClean="0"/>
              <a:t>Availability for </a:t>
            </a:r>
            <a:r>
              <a:rPr lang="en-US" sz="1600" b="1" dirty="0" smtClean="0"/>
              <a:t>PI/EMI</a:t>
            </a:r>
            <a:r>
              <a:rPr lang="en-US" sz="1600" dirty="0" smtClean="0"/>
              <a:t> to participate as ABIC holders via the direct participant The Bank of Lithuania;</a:t>
            </a:r>
          </a:p>
          <a:p>
            <a:pPr marL="457200" lvl="0" indent="-457200"/>
            <a:r>
              <a:rPr lang="en-US" sz="1600" dirty="0" smtClean="0"/>
              <a:t>Smooth integration – full </a:t>
            </a:r>
            <a:r>
              <a:rPr lang="en-US" sz="1600" b="1" dirty="0" smtClean="0"/>
              <a:t>assistance</a:t>
            </a:r>
            <a:r>
              <a:rPr lang="en-US" sz="1600" dirty="0" smtClean="0"/>
              <a:t> of </a:t>
            </a:r>
            <a:r>
              <a:rPr lang="en-US" sz="1600" dirty="0" err="1" smtClean="0"/>
              <a:t>BoL</a:t>
            </a:r>
            <a:r>
              <a:rPr lang="en-US" sz="1600" dirty="0" smtClean="0"/>
              <a:t> Team;</a:t>
            </a:r>
          </a:p>
          <a:p>
            <a:pPr marL="457200" lvl="0" indent="-457200"/>
            <a:r>
              <a:rPr lang="en-US" sz="1600" dirty="0" smtClean="0"/>
              <a:t>On boarding in 3-6 </a:t>
            </a:r>
            <a:r>
              <a:rPr lang="en-US" sz="1600" b="1" dirty="0" smtClean="0"/>
              <a:t>months</a:t>
            </a:r>
            <a:r>
              <a:rPr lang="en-US" sz="1600" dirty="0" smtClean="0"/>
              <a:t>;</a:t>
            </a:r>
          </a:p>
          <a:p>
            <a:pPr marL="457200" lvl="0" indent="-457200"/>
            <a:r>
              <a:rPr lang="en-US" sz="1600" dirty="0" smtClean="0"/>
              <a:t>Multilingual </a:t>
            </a:r>
            <a:r>
              <a:rPr lang="en-US" sz="1600" b="1" dirty="0" smtClean="0"/>
              <a:t>Service Desk </a:t>
            </a:r>
            <a:r>
              <a:rPr lang="en-US" sz="1600" dirty="0" smtClean="0"/>
              <a:t>Team;</a:t>
            </a:r>
          </a:p>
          <a:p>
            <a:pPr marL="457200" lvl="0" indent="-457200"/>
            <a:r>
              <a:rPr lang="en-US" sz="1600" b="1" dirty="0" smtClean="0"/>
              <a:t>Innovative</a:t>
            </a:r>
            <a:r>
              <a:rPr lang="en-US" sz="1600" dirty="0" smtClean="0"/>
              <a:t> approach and attention to clients’ needs for future projects;</a:t>
            </a:r>
          </a:p>
          <a:p>
            <a:pPr marL="457200" lvl="0" indent="-457200"/>
            <a:r>
              <a:rPr lang="en-US" sz="1600" dirty="0" smtClean="0"/>
              <a:t>Clients safeguarding account with The Bank of Lithuania (</a:t>
            </a:r>
            <a:r>
              <a:rPr lang="en-US" sz="1600" b="1" dirty="0" smtClean="0"/>
              <a:t>no credit risk</a:t>
            </a:r>
            <a:r>
              <a:rPr lang="en-US" sz="1600" dirty="0" smtClean="0"/>
              <a:t>);</a:t>
            </a:r>
          </a:p>
          <a:p>
            <a:pPr marL="457200" lvl="0" indent="-457200"/>
            <a:r>
              <a:rPr lang="en-US" sz="1600" dirty="0" smtClean="0"/>
              <a:t>Possibility to issue Lithuanian </a:t>
            </a:r>
            <a:r>
              <a:rPr lang="en-US" sz="1600" b="1" dirty="0" smtClean="0"/>
              <a:t>IBAN</a:t>
            </a:r>
            <a:r>
              <a:rPr lang="en-US" sz="1600" dirty="0" smtClean="0"/>
              <a:t> accounts for the clients (if the entity resides in Lithuania). </a:t>
            </a:r>
          </a:p>
          <a:p>
            <a:endParaRPr lang="lt-LT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12865D"/>
                </a:solidFill>
              </a:rPr>
              <a:t>2019-05-23</a:t>
            </a:r>
            <a:endParaRPr lang="lt-LT" dirty="0">
              <a:solidFill>
                <a:srgbClr val="12865D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2865D"/>
                </a:solidFill>
              </a:rPr>
              <a:t>Benefits of the </a:t>
            </a:r>
            <a:r>
              <a:rPr lang="en-US" dirty="0" err="1" smtClean="0">
                <a:solidFill>
                  <a:srgbClr val="12865D"/>
                </a:solidFill>
              </a:rPr>
              <a:t>CENTROlink</a:t>
            </a:r>
            <a:r>
              <a:rPr lang="en-US" dirty="0" smtClean="0">
                <a:solidFill>
                  <a:srgbClr val="12865D"/>
                </a:solidFill>
              </a:rPr>
              <a:t> </a:t>
            </a:r>
            <a:endParaRPr lang="en-US" dirty="0">
              <a:solidFill>
                <a:srgbClr val="12865D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B06C-138F-4C84-B251-3B715B0BE919}" type="slidenum">
              <a:rPr lang="lt-LT" smtClean="0"/>
              <a:t>6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1782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lt-LT" dirty="0" err="1" smtClean="0"/>
              <a:t>www.centro.link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err="1" smtClean="0"/>
              <a:t>centrolink</a:t>
            </a:r>
            <a:r>
              <a:rPr lang="en-US" dirty="0" smtClean="0"/>
              <a:t>@</a:t>
            </a:r>
            <a:r>
              <a:rPr lang="en-US" dirty="0" err="1" smtClean="0"/>
              <a:t>lb.lt</a:t>
            </a:r>
            <a:endParaRPr lang="lt-L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+370 5 268 0819</a:t>
            </a:r>
          </a:p>
          <a:p>
            <a:r>
              <a:rPr lang="en-US" dirty="0" smtClean="0"/>
              <a:t>+370 5 268 0618</a:t>
            </a:r>
            <a:endParaRPr lang="lt-L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51870"/>
            <a:ext cx="115212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39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LB_spalvosRGB 1">
      <a:dk1>
        <a:srgbClr val="000000"/>
      </a:dk1>
      <a:lt1>
        <a:srgbClr val="FFFFFF"/>
      </a:lt1>
      <a:dk2>
        <a:srgbClr val="008D64"/>
      </a:dk2>
      <a:lt2>
        <a:srgbClr val="E7FFFF"/>
      </a:lt2>
      <a:accent1>
        <a:srgbClr val="00B07D"/>
      </a:accent1>
      <a:accent2>
        <a:srgbClr val="FCAF17"/>
      </a:accent2>
      <a:accent3>
        <a:srgbClr val="903F98"/>
      </a:accent3>
      <a:accent4>
        <a:srgbClr val="E31C48"/>
      </a:accent4>
      <a:accent5>
        <a:srgbClr val="0097D6"/>
      </a:accent5>
      <a:accent6>
        <a:srgbClr val="5BCAF5"/>
      </a:accent6>
      <a:hlink>
        <a:srgbClr val="0A78B3"/>
      </a:hlink>
      <a:folHlink>
        <a:srgbClr val="0097D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6D0058C74844488573F4FFEEB0F388" ma:contentTypeVersion="0" ma:contentTypeDescription="Create a new document." ma:contentTypeScope="" ma:versionID="680f1520a8793c840807a30c7041683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82ED1E-D196-413E-AA6E-D2823F266E8C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C77FDBE-0715-4332-B76A-3012EDAD88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3E10B48-C6CE-4FCB-907E-D4DD8A5273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</TotalTime>
  <Words>256</Words>
  <Application>Microsoft Office PowerPoint</Application>
  <PresentationFormat>Diavetítés a képernyőre (16:9 oldalarány)</PresentationFormat>
  <Paragraphs>60</Paragraphs>
  <Slides>7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Calibri</vt:lpstr>
      <vt:lpstr>Verdana</vt:lpstr>
      <vt:lpstr>Wingdings</vt:lpstr>
      <vt:lpstr>Office Theme</vt:lpstr>
      <vt:lpstr>Payment infrastructure  of the Bank of Lithuania</vt:lpstr>
      <vt:lpstr>Central Bank for FinTechs</vt:lpstr>
      <vt:lpstr>CENTROlink Services </vt:lpstr>
      <vt:lpstr>Proxy Lookup Service</vt:lpstr>
      <vt:lpstr>Proxy Lookup Service </vt:lpstr>
      <vt:lpstr>Yes, but still… why BoL services?</vt:lpstr>
      <vt:lpstr>www.centro.link centrolink@lb.lt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Rūta Medaiskytė</dc:creator>
  <cp:lastModifiedBy>Sarlós Ágoston - VNO</cp:lastModifiedBy>
  <cp:revision>125</cp:revision>
  <dcterms:created xsi:type="dcterms:W3CDTF">2019-02-25T14:27:24Z</dcterms:created>
  <dcterms:modified xsi:type="dcterms:W3CDTF">2019-05-22T11:20:12Z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0x010100926D0058C74844488573F4FFEEB0F388</vt:lpwstr>
  </property>
</Properties>
</file>